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2.jpg" ContentType="image/jpg"/>
  <Override PartName="/ppt/media/image21.jpg" ContentType="image/jpg"/>
  <Override PartName="/ppt/media/image24.jpg" ContentType="image/jpg"/>
  <Override PartName="/ppt/media/image25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489959"/>
            <a:ext cx="8760714" cy="1409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34362" y="3629886"/>
            <a:ext cx="7082790" cy="147155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63420" marR="5080" indent="-1951355">
              <a:lnSpc>
                <a:spcPts val="5400"/>
              </a:lnSpc>
              <a:spcBef>
                <a:spcPts val="675"/>
              </a:spcBef>
              <a:tabLst>
                <a:tab pos="4711700" algn="l"/>
              </a:tabLst>
            </a:pPr>
            <a:r>
              <a:rPr lang="tr-TR" sz="4900" spc="105" dirty="0" smtClean="0">
                <a:latin typeface="Trebuchet MS"/>
                <a:cs typeface="Trebuchet MS"/>
              </a:rPr>
              <a:t>   </a:t>
            </a:r>
            <a:r>
              <a:rPr sz="4900" spc="105" dirty="0" smtClean="0">
                <a:latin typeface="Trebuchet MS"/>
                <a:cs typeface="Trebuchet MS"/>
              </a:rPr>
              <a:t>B</a:t>
            </a:r>
            <a:r>
              <a:rPr sz="4900" spc="105" dirty="0" smtClean="0">
                <a:latin typeface="Calibri"/>
                <a:cs typeface="Calibri"/>
              </a:rPr>
              <a:t>İ</a:t>
            </a:r>
            <a:r>
              <a:rPr sz="4900" spc="105" dirty="0" smtClean="0">
                <a:latin typeface="Trebuchet MS"/>
                <a:cs typeface="Trebuchet MS"/>
              </a:rPr>
              <a:t>L</a:t>
            </a:r>
            <a:r>
              <a:rPr sz="4900" spc="105" dirty="0" smtClean="0">
                <a:latin typeface="Calibri"/>
                <a:cs typeface="Calibri"/>
              </a:rPr>
              <a:t>İ</a:t>
            </a:r>
            <a:r>
              <a:rPr sz="4900" spc="105" dirty="0" smtClean="0">
                <a:latin typeface="Trebuchet MS"/>
                <a:cs typeface="Trebuchet MS"/>
              </a:rPr>
              <a:t>NÇL</a:t>
            </a:r>
            <a:r>
              <a:rPr sz="4900" spc="105" dirty="0" smtClean="0">
                <a:latin typeface="Calibri"/>
                <a:cs typeface="Calibri"/>
              </a:rPr>
              <a:t>İ</a:t>
            </a:r>
            <a:r>
              <a:rPr lang="tr-TR" sz="4900" spc="200" dirty="0" smtClean="0">
                <a:latin typeface="Trebuchet MS"/>
                <a:cs typeface="Trebuchet MS"/>
              </a:rPr>
              <a:t> TEKNOLOJ</a:t>
            </a:r>
            <a:r>
              <a:rPr lang="tr-TR" sz="4900" spc="200" dirty="0" smtClean="0">
                <a:latin typeface="Calibri"/>
                <a:cs typeface="Calibri"/>
              </a:rPr>
              <a:t>İ</a:t>
            </a:r>
            <a:r>
              <a:rPr sz="4900" spc="105" dirty="0" smtClean="0">
                <a:latin typeface="Calibri"/>
                <a:cs typeface="Calibri"/>
              </a:rPr>
              <a:t> </a:t>
            </a:r>
            <a:r>
              <a:rPr sz="4900" spc="155" dirty="0">
                <a:latin typeface="Trebuchet MS"/>
                <a:cs typeface="Trebuchet MS"/>
              </a:rPr>
              <a:t>KULLANIMI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8598" y="5816570"/>
            <a:ext cx="46548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1600" dirty="0" smtClean="0">
                <a:latin typeface="Trebuchet MS"/>
                <a:cs typeface="Trebuchet MS"/>
              </a:rPr>
              <a:t>İSLAHİYE </a:t>
            </a:r>
            <a:r>
              <a:rPr sz="1600" dirty="0" smtClean="0">
                <a:latin typeface="Trebuchet MS"/>
                <a:cs typeface="Trebuchet MS"/>
              </a:rPr>
              <a:t>REHBERL</a:t>
            </a:r>
            <a:r>
              <a:rPr sz="1600" dirty="0" smtClean="0">
                <a:latin typeface="Calibri"/>
                <a:cs typeface="Calibri"/>
              </a:rPr>
              <a:t>İ</a:t>
            </a:r>
            <a:r>
              <a:rPr sz="1600" dirty="0" smtClean="0">
                <a:latin typeface="Trebuchet MS"/>
                <a:cs typeface="Trebuchet MS"/>
              </a:rPr>
              <a:t>K</a:t>
            </a:r>
            <a:r>
              <a:rPr sz="1600" spc="-275" dirty="0" smtClean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VE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50" dirty="0">
                <a:latin typeface="Trebuchet MS"/>
                <a:cs typeface="Trebuchet MS"/>
              </a:rPr>
              <a:t>ARAŞTIRMA</a:t>
            </a:r>
            <a:r>
              <a:rPr sz="1600" spc="-10" dirty="0">
                <a:latin typeface="Trebuchet MS"/>
                <a:cs typeface="Trebuchet MS"/>
              </a:rPr>
              <a:t> MERKEZ</a:t>
            </a:r>
            <a:r>
              <a:rPr sz="1600" spc="-10" dirty="0">
                <a:latin typeface="Calibri"/>
                <a:cs typeface="Calibri"/>
              </a:rPr>
              <a:t>İ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57" y="152401"/>
            <a:ext cx="7848600" cy="330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964" y="67056"/>
            <a:ext cx="7993380" cy="59954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90166" y="5618226"/>
            <a:ext cx="1856739" cy="326390"/>
          </a:xfrm>
          <a:prstGeom prst="rect">
            <a:avLst/>
          </a:prstGeom>
          <a:solidFill>
            <a:srgbClr val="A09474"/>
          </a:solidFill>
          <a:ln w="19811">
            <a:solidFill>
              <a:srgbClr val="756C52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KAYNAK:Visual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Capitalist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3" y="765175"/>
            <a:ext cx="843280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520"/>
              </a:lnSpc>
              <a:spcBef>
                <a:spcPts val="484"/>
              </a:spcBef>
            </a:pPr>
            <a:r>
              <a:rPr sz="3200" spc="250" dirty="0">
                <a:latin typeface="Calibri"/>
                <a:cs typeface="Calibri"/>
              </a:rPr>
              <a:t>İ</a:t>
            </a:r>
            <a:r>
              <a:rPr sz="3200" spc="250" dirty="0"/>
              <a:t>NTERNET</a:t>
            </a:r>
            <a:r>
              <a:rPr sz="3200" spc="250" dirty="0">
                <a:latin typeface="Calibri"/>
                <a:cs typeface="Calibri"/>
              </a:rPr>
              <a:t>İ</a:t>
            </a:r>
            <a:r>
              <a:rPr sz="3200" spc="175" dirty="0">
                <a:latin typeface="Calibri"/>
                <a:cs typeface="Calibri"/>
              </a:rPr>
              <a:t> </a:t>
            </a:r>
            <a:r>
              <a:rPr sz="3200" spc="375" dirty="0"/>
              <a:t>EN</a:t>
            </a:r>
            <a:r>
              <a:rPr sz="3200" spc="-60" dirty="0"/>
              <a:t> </a:t>
            </a:r>
            <a:r>
              <a:rPr sz="3200" spc="455" dirty="0"/>
              <a:t>ÇOK</a:t>
            </a:r>
            <a:r>
              <a:rPr sz="3200" spc="-85" dirty="0"/>
              <a:t> </a:t>
            </a:r>
            <a:r>
              <a:rPr sz="3200" spc="385" dirty="0"/>
              <a:t>HANG</a:t>
            </a:r>
            <a:r>
              <a:rPr sz="3200" spc="385" dirty="0">
                <a:latin typeface="Calibri"/>
                <a:cs typeface="Calibri"/>
              </a:rPr>
              <a:t>İ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360" dirty="0"/>
              <a:t>AMAÇLARLA </a:t>
            </a:r>
            <a:r>
              <a:rPr sz="3200" spc="270" dirty="0"/>
              <a:t>KULLANIYORUZ?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786" y="2139137"/>
            <a:ext cx="7051040" cy="3119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indent="-22860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304165" algn="l"/>
                <a:tab pos="304800" algn="l"/>
                <a:tab pos="5042535" algn="l"/>
                <a:tab pos="5271770" algn="l"/>
              </a:tabLst>
            </a:pPr>
            <a:r>
              <a:rPr sz="3000" spc="-112" baseline="1388" dirty="0">
                <a:latin typeface="Trebuchet MS"/>
                <a:cs typeface="Trebuchet MS"/>
              </a:rPr>
              <a:t>Araştırma</a:t>
            </a:r>
            <a:r>
              <a:rPr sz="3000" spc="-120" baseline="1388" dirty="0">
                <a:latin typeface="Trebuchet MS"/>
                <a:cs typeface="Trebuchet MS"/>
              </a:rPr>
              <a:t> </a:t>
            </a:r>
            <a:r>
              <a:rPr sz="3000" spc="-15" baseline="1388" dirty="0">
                <a:latin typeface="Trebuchet MS"/>
                <a:cs typeface="Trebuchet MS"/>
              </a:rPr>
              <a:t>yapmak</a:t>
            </a:r>
            <a:r>
              <a:rPr sz="3000" baseline="1388" dirty="0">
                <a:latin typeface="Trebuchet MS"/>
                <a:cs typeface="Trebuchet MS"/>
              </a:rPr>
              <a:t>	</a:t>
            </a:r>
            <a:r>
              <a:rPr sz="2000" spc="-50" dirty="0">
                <a:solidFill>
                  <a:srgbClr val="EFA12D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EFA12D"/>
                </a:solidFill>
                <a:latin typeface="Arial"/>
                <a:cs typeface="Arial"/>
              </a:rPr>
              <a:t>	</a:t>
            </a:r>
            <a:r>
              <a:rPr sz="2000" dirty="0">
                <a:latin typeface="Trebuchet MS"/>
                <a:cs typeface="Trebuchet MS"/>
              </a:rPr>
              <a:t>Oyun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oynamak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FA12D"/>
              </a:buClr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304800" indent="-228600"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Font typeface="Arial"/>
              <a:buChar char="•"/>
              <a:tabLst>
                <a:tab pos="304165" algn="l"/>
                <a:tab pos="304800" algn="l"/>
                <a:tab pos="5042535" algn="l"/>
                <a:tab pos="5271770" algn="l"/>
              </a:tabLst>
            </a:pPr>
            <a:r>
              <a:rPr sz="3000" spc="-135" baseline="1388" dirty="0">
                <a:latin typeface="Trebuchet MS"/>
                <a:cs typeface="Trebuchet MS"/>
              </a:rPr>
              <a:t>Sohbet</a:t>
            </a:r>
            <a:r>
              <a:rPr sz="3000" spc="-52" baseline="1388" dirty="0">
                <a:latin typeface="Trebuchet MS"/>
                <a:cs typeface="Trebuchet MS"/>
              </a:rPr>
              <a:t> </a:t>
            </a:r>
            <a:r>
              <a:rPr sz="3000" spc="-15" baseline="1388" dirty="0">
                <a:latin typeface="Trebuchet MS"/>
                <a:cs typeface="Trebuchet MS"/>
              </a:rPr>
              <a:t>etmek</a:t>
            </a:r>
            <a:r>
              <a:rPr sz="3000" baseline="1388" dirty="0">
                <a:latin typeface="Trebuchet MS"/>
                <a:cs typeface="Trebuchet MS"/>
              </a:rPr>
              <a:t>	</a:t>
            </a:r>
            <a:r>
              <a:rPr sz="2000" spc="-50" dirty="0">
                <a:solidFill>
                  <a:srgbClr val="EFA12D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EFA12D"/>
                </a:solidFill>
                <a:latin typeface="Arial"/>
                <a:cs typeface="Arial"/>
              </a:rPr>
              <a:t>	</a:t>
            </a:r>
            <a:r>
              <a:rPr sz="2000" spc="-140" dirty="0">
                <a:latin typeface="Trebuchet MS"/>
                <a:cs typeface="Trebuchet MS"/>
              </a:rPr>
              <a:t>Film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izlemek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FA12D"/>
              </a:buClr>
              <a:buFont typeface="Arial"/>
              <a:buChar char="•"/>
            </a:pPr>
            <a:endParaRPr sz="1900">
              <a:latin typeface="Trebuchet MS"/>
              <a:cs typeface="Trebuchet MS"/>
            </a:endParaRPr>
          </a:p>
          <a:p>
            <a:pPr marL="304800" indent="-228600">
              <a:lnSpc>
                <a:spcPct val="100000"/>
              </a:lnSpc>
              <a:buClr>
                <a:srgbClr val="EFA12D"/>
              </a:buClr>
              <a:buFont typeface="Arial"/>
              <a:buChar char="•"/>
              <a:tabLst>
                <a:tab pos="304165" algn="l"/>
                <a:tab pos="304800" algn="l"/>
                <a:tab pos="5042535" algn="l"/>
                <a:tab pos="5271770" algn="l"/>
              </a:tabLst>
            </a:pPr>
            <a:r>
              <a:rPr sz="3000" spc="-150" baseline="1388" dirty="0">
                <a:latin typeface="Trebuchet MS"/>
                <a:cs typeface="Trebuchet MS"/>
              </a:rPr>
              <a:t>Sosyal</a:t>
            </a:r>
            <a:r>
              <a:rPr sz="3000" spc="15" baseline="1388" dirty="0">
                <a:latin typeface="Trebuchet MS"/>
                <a:cs typeface="Trebuchet MS"/>
              </a:rPr>
              <a:t> </a:t>
            </a:r>
            <a:r>
              <a:rPr sz="3000" spc="-240" baseline="1388" dirty="0">
                <a:latin typeface="Trebuchet MS"/>
                <a:cs typeface="Trebuchet MS"/>
              </a:rPr>
              <a:t>paylaşım</a:t>
            </a:r>
            <a:r>
              <a:rPr sz="3000" baseline="1388" dirty="0">
                <a:latin typeface="Trebuchet MS"/>
                <a:cs typeface="Trebuchet MS"/>
              </a:rPr>
              <a:t> </a:t>
            </a:r>
            <a:r>
              <a:rPr sz="3000" spc="-195" baseline="1388" dirty="0">
                <a:latin typeface="Trebuchet MS"/>
                <a:cs typeface="Trebuchet MS"/>
              </a:rPr>
              <a:t>(facebook,</a:t>
            </a:r>
            <a:r>
              <a:rPr sz="3000" spc="-345" baseline="1388" dirty="0">
                <a:latin typeface="Trebuchet MS"/>
                <a:cs typeface="Trebuchet MS"/>
              </a:rPr>
              <a:t> </a:t>
            </a:r>
            <a:r>
              <a:rPr sz="3000" spc="-157" baseline="1388" dirty="0">
                <a:latin typeface="Trebuchet MS"/>
                <a:cs typeface="Trebuchet MS"/>
              </a:rPr>
              <a:t>twitter</a:t>
            </a:r>
            <a:r>
              <a:rPr sz="3000" spc="-30" baseline="1388" dirty="0">
                <a:latin typeface="Trebuchet MS"/>
                <a:cs typeface="Trebuchet MS"/>
              </a:rPr>
              <a:t> vb.)</a:t>
            </a:r>
            <a:r>
              <a:rPr sz="3000" baseline="1388" dirty="0">
                <a:latin typeface="Trebuchet MS"/>
                <a:cs typeface="Trebuchet MS"/>
              </a:rPr>
              <a:t>	</a:t>
            </a:r>
            <a:r>
              <a:rPr sz="2000" spc="-50" dirty="0">
                <a:solidFill>
                  <a:srgbClr val="EFA12D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EFA12D"/>
                </a:solidFill>
                <a:latin typeface="Arial"/>
                <a:cs typeface="Arial"/>
              </a:rPr>
              <a:t>	</a:t>
            </a:r>
            <a:r>
              <a:rPr sz="2000" spc="-50" dirty="0">
                <a:latin typeface="Trebuchet MS"/>
                <a:cs typeface="Trebuchet MS"/>
              </a:rPr>
              <a:t>Müzik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dinlemek</a:t>
            </a:r>
            <a:endParaRPr sz="200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1150"/>
              </a:spcBef>
              <a:tabLst>
                <a:tab pos="5042535" algn="l"/>
                <a:tab pos="5271770" algn="l"/>
              </a:tabLst>
            </a:pPr>
            <a:r>
              <a:rPr sz="2000" spc="-114" dirty="0">
                <a:latin typeface="Trebuchet MS"/>
                <a:cs typeface="Trebuchet MS"/>
              </a:rPr>
              <a:t>sitelerinde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paylaşım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yapmak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3000" spc="-75" baseline="-29166" dirty="0">
                <a:solidFill>
                  <a:srgbClr val="EFA12D"/>
                </a:solidFill>
                <a:latin typeface="Arial"/>
                <a:cs typeface="Arial"/>
              </a:rPr>
              <a:t>•</a:t>
            </a:r>
            <a:r>
              <a:rPr sz="3000" baseline="-29166" dirty="0">
                <a:solidFill>
                  <a:srgbClr val="EFA12D"/>
                </a:solidFill>
                <a:latin typeface="Arial"/>
                <a:cs typeface="Arial"/>
              </a:rPr>
              <a:t>	</a:t>
            </a:r>
            <a:r>
              <a:rPr sz="3000" spc="-112" baseline="-29166" dirty="0">
                <a:latin typeface="Trebuchet MS"/>
                <a:cs typeface="Trebuchet MS"/>
              </a:rPr>
              <a:t>Alışveriş</a:t>
            </a:r>
            <a:r>
              <a:rPr sz="3000" spc="-22" baseline="-29166" dirty="0">
                <a:latin typeface="Trebuchet MS"/>
                <a:cs typeface="Trebuchet MS"/>
              </a:rPr>
              <a:t> </a:t>
            </a:r>
            <a:r>
              <a:rPr sz="3000" spc="-60" baseline="-29166" dirty="0">
                <a:latin typeface="Trebuchet MS"/>
                <a:cs typeface="Trebuchet MS"/>
              </a:rPr>
              <a:t>yapmak</a:t>
            </a:r>
            <a:endParaRPr sz="3000" baseline="-29166">
              <a:latin typeface="Trebuchet MS"/>
              <a:cs typeface="Trebuchet MS"/>
            </a:endParaRPr>
          </a:p>
          <a:p>
            <a:pPr marL="304800" indent="-228600">
              <a:lnSpc>
                <a:spcPct val="100000"/>
              </a:lnSpc>
              <a:spcBef>
                <a:spcPts val="2200"/>
              </a:spcBef>
              <a:buClr>
                <a:srgbClr val="EFA12D"/>
              </a:buClr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000" spc="-90" dirty="0">
                <a:latin typeface="Calibri"/>
                <a:cs typeface="Calibri"/>
              </a:rPr>
              <a:t>İ</a:t>
            </a:r>
            <a:r>
              <a:rPr sz="2000" spc="-90" dirty="0">
                <a:latin typeface="Trebuchet MS"/>
                <a:cs typeface="Trebuchet MS"/>
              </a:rPr>
              <a:t>nternet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bankacılı</a:t>
            </a:r>
            <a:r>
              <a:rPr sz="2000" spc="-125" dirty="0">
                <a:latin typeface="Calibri"/>
                <a:cs typeface="Calibri"/>
              </a:rPr>
              <a:t>ğ</a:t>
            </a:r>
            <a:r>
              <a:rPr sz="2000" spc="-125" dirty="0">
                <a:latin typeface="Trebuchet MS"/>
                <a:cs typeface="Trebuchet MS"/>
              </a:rPr>
              <a:t>ını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kullanmak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FA12D"/>
              </a:buClr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304800" indent="-228600">
              <a:lnSpc>
                <a:spcPct val="100000"/>
              </a:lnSpc>
              <a:buClr>
                <a:srgbClr val="EFA12D"/>
              </a:buClr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000" spc="-85" dirty="0">
                <a:latin typeface="Trebuchet MS"/>
                <a:cs typeface="Trebuchet MS"/>
              </a:rPr>
              <a:t>E-</a:t>
            </a:r>
            <a:r>
              <a:rPr sz="2000" spc="-105" dirty="0">
                <a:latin typeface="Trebuchet MS"/>
                <a:cs typeface="Trebuchet MS"/>
              </a:rPr>
              <a:t>posta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almak/göndermek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3" y="772795"/>
            <a:ext cx="458279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spc="200" dirty="0"/>
              <a:t>TEKNOLOJ</a:t>
            </a:r>
            <a:r>
              <a:rPr sz="2900" spc="200" dirty="0">
                <a:latin typeface="Calibri"/>
                <a:cs typeface="Calibri"/>
              </a:rPr>
              <a:t>İ</a:t>
            </a:r>
            <a:r>
              <a:rPr sz="2900" spc="150" dirty="0">
                <a:latin typeface="Calibri"/>
                <a:cs typeface="Calibri"/>
              </a:rPr>
              <a:t> </a:t>
            </a:r>
            <a:r>
              <a:rPr sz="2900" spc="175" dirty="0"/>
              <a:t>BA</a:t>
            </a:r>
            <a:r>
              <a:rPr sz="2900" spc="175" dirty="0">
                <a:latin typeface="Calibri"/>
                <a:cs typeface="Calibri"/>
              </a:rPr>
              <a:t>Ğ</a:t>
            </a:r>
            <a:r>
              <a:rPr sz="2900" spc="175" dirty="0"/>
              <a:t>IMLILI</a:t>
            </a:r>
            <a:r>
              <a:rPr sz="2900" spc="175" dirty="0">
                <a:latin typeface="Calibri"/>
                <a:cs typeface="Calibri"/>
              </a:rPr>
              <a:t>Ğ</a:t>
            </a:r>
            <a:r>
              <a:rPr sz="2900" spc="175" dirty="0"/>
              <a:t>I NED</a:t>
            </a:r>
            <a:r>
              <a:rPr sz="2900" spc="175" dirty="0">
                <a:latin typeface="Calibri"/>
                <a:cs typeface="Calibri"/>
              </a:rPr>
              <a:t>İ</a:t>
            </a:r>
            <a:r>
              <a:rPr sz="2900" spc="175" dirty="0"/>
              <a:t>R?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27682"/>
            <a:ext cx="3977640" cy="1856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565656"/>
                </a:solidFill>
                <a:latin typeface="Calibri"/>
                <a:cs typeface="Calibri"/>
              </a:rPr>
              <a:t>Teknoloji</a:t>
            </a:r>
            <a:r>
              <a:rPr sz="20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bağımlılığı,</a:t>
            </a:r>
            <a:r>
              <a:rPr sz="20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teknolojiyi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kullanmada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ve</a:t>
            </a:r>
            <a:r>
              <a:rPr sz="20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onunla</a:t>
            </a:r>
            <a:r>
              <a:rPr sz="20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ilişkide</a:t>
            </a:r>
            <a:r>
              <a:rPr sz="20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kişinin</a:t>
            </a:r>
            <a:r>
              <a:rPr sz="20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iradesini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kaybetmesi,</a:t>
            </a:r>
            <a:r>
              <a:rPr sz="2000" spc="-8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kendini</a:t>
            </a:r>
            <a:r>
              <a:rPr sz="2000" spc="-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denetleyememesi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ve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onsuz</a:t>
            </a:r>
            <a:r>
              <a:rPr sz="20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bir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yaşam</a:t>
            </a:r>
            <a:r>
              <a:rPr sz="20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sürememeye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başlaması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hâlidir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2952" y="2010155"/>
            <a:ext cx="4645152" cy="303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9300"/>
              <a:ext cx="12192000" cy="4105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6483"/>
              <a:ext cx="12192000" cy="731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2800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7789" y="572515"/>
            <a:ext cx="5076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Belirtileri</a:t>
            </a:r>
            <a:r>
              <a:rPr sz="3600" spc="-225" dirty="0"/>
              <a:t> </a:t>
            </a:r>
            <a:r>
              <a:rPr sz="3600" spc="-25" dirty="0"/>
              <a:t>neler</a:t>
            </a:r>
            <a:r>
              <a:rPr sz="3600" spc="-235" dirty="0"/>
              <a:t> </a:t>
            </a:r>
            <a:r>
              <a:rPr sz="3600" spc="-30" dirty="0"/>
              <a:t>olabilir?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1340358" y="3336797"/>
            <a:ext cx="2482850" cy="0"/>
          </a:xfrm>
          <a:custGeom>
            <a:avLst/>
            <a:gdLst/>
            <a:ahLst/>
            <a:cxnLst/>
            <a:rect l="l" t="t" r="r" b="b"/>
            <a:pathLst>
              <a:path w="2482850">
                <a:moveTo>
                  <a:pt x="0" y="0"/>
                </a:moveTo>
                <a:lnTo>
                  <a:pt x="2482595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1450" y="3454984"/>
            <a:ext cx="221869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585858"/>
                </a:solidFill>
                <a:latin typeface="Trebuchet MS"/>
                <a:cs typeface="Trebuchet MS"/>
              </a:rPr>
              <a:t>Teknoloji</a:t>
            </a:r>
            <a:r>
              <a:rPr sz="1600" spc="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rebuchet MS"/>
                <a:cs typeface="Trebuchet MS"/>
              </a:rPr>
              <a:t>başında</a:t>
            </a:r>
            <a:r>
              <a:rPr sz="1600" spc="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585858"/>
                </a:solidFill>
                <a:latin typeface="Trebuchet MS"/>
                <a:cs typeface="Trebuchet MS"/>
              </a:rPr>
              <a:t>harcanan</a:t>
            </a:r>
            <a:endParaRPr sz="1600">
              <a:latin typeface="Trebuchet MS"/>
              <a:cs typeface="Trebuchet MS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vaktin</a:t>
            </a:r>
            <a:r>
              <a:rPr sz="16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rebuchet MS"/>
                <a:cs typeface="Trebuchet MS"/>
              </a:rPr>
              <a:t>giderek</a:t>
            </a:r>
            <a:r>
              <a:rPr sz="16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artması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9132" y="2082399"/>
            <a:ext cx="1151050" cy="104948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856226" y="4510278"/>
            <a:ext cx="2481580" cy="0"/>
          </a:xfrm>
          <a:custGeom>
            <a:avLst/>
            <a:gdLst/>
            <a:ahLst/>
            <a:cxnLst/>
            <a:rect l="l" t="t" r="r" b="b"/>
            <a:pathLst>
              <a:path w="2481579">
                <a:moveTo>
                  <a:pt x="0" y="0"/>
                </a:moveTo>
                <a:lnTo>
                  <a:pt x="2481072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6077" y="4628515"/>
            <a:ext cx="33394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180" algn="ctr">
              <a:lnSpc>
                <a:spcPts val="1910"/>
              </a:lnSpc>
              <a:spcBef>
                <a:spcPts val="95"/>
              </a:spcBef>
            </a:pP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Ruhsal,</a:t>
            </a:r>
            <a:r>
              <a:rPr sz="16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sosyal,</a:t>
            </a:r>
            <a:r>
              <a:rPr sz="1600" spc="-1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adli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40" dirty="0">
                <a:solidFill>
                  <a:srgbClr val="585858"/>
                </a:solidFill>
                <a:latin typeface="Trebuchet MS"/>
                <a:cs typeface="Trebuchet MS"/>
              </a:rPr>
              <a:t>ya</a:t>
            </a:r>
            <a:r>
              <a:rPr sz="1600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da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bedensel</a:t>
            </a:r>
            <a:endParaRPr sz="1600">
              <a:latin typeface="Trebuchet MS"/>
              <a:cs typeface="Trebuchet MS"/>
            </a:endParaRPr>
          </a:p>
          <a:p>
            <a:pPr marR="48260" algn="ctr">
              <a:lnSpc>
                <a:spcPts val="1910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bir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Trebuchet MS"/>
                <a:cs typeface="Trebuchet MS"/>
              </a:rPr>
              <a:t>sorun</a:t>
            </a:r>
            <a:r>
              <a:rPr sz="16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rebuchet MS"/>
                <a:cs typeface="Trebuchet MS"/>
              </a:rPr>
              <a:t>oluşturmasına</a:t>
            </a:r>
            <a:r>
              <a:rPr sz="16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ra</a:t>
            </a:r>
            <a:r>
              <a:rPr sz="1600" spc="-10" dirty="0">
                <a:solidFill>
                  <a:srgbClr val="585858"/>
                </a:solidFill>
                <a:latin typeface="Calibri"/>
                <a:cs typeface="Calibri"/>
              </a:rPr>
              <a:t>ğ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spc="-90" dirty="0">
                <a:solidFill>
                  <a:srgbClr val="585858"/>
                </a:solidFill>
                <a:latin typeface="Trebuchet MS"/>
                <a:cs typeface="Trebuchet MS"/>
              </a:rPr>
              <a:t>teknolojinin</a:t>
            </a:r>
            <a:r>
              <a:rPr sz="16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kullanılmaya</a:t>
            </a:r>
            <a:r>
              <a:rPr sz="16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20" dirty="0">
                <a:solidFill>
                  <a:srgbClr val="585858"/>
                </a:solidFill>
                <a:latin typeface="Trebuchet MS"/>
                <a:cs typeface="Trebuchet MS"/>
              </a:rPr>
              <a:t>devam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edilmesi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24334" y="3339096"/>
            <a:ext cx="716915" cy="1017269"/>
          </a:xfrm>
          <a:custGeom>
            <a:avLst/>
            <a:gdLst/>
            <a:ahLst/>
            <a:cxnLst/>
            <a:rect l="l" t="t" r="r" b="b"/>
            <a:pathLst>
              <a:path w="716914" h="1017270">
                <a:moveTo>
                  <a:pt x="618845" y="866736"/>
                </a:moveTo>
                <a:lnTo>
                  <a:pt x="560311" y="837717"/>
                </a:lnTo>
                <a:lnTo>
                  <a:pt x="502577" y="825474"/>
                </a:lnTo>
                <a:lnTo>
                  <a:pt x="486321" y="823315"/>
                </a:lnTo>
                <a:lnTo>
                  <a:pt x="462572" y="814489"/>
                </a:lnTo>
                <a:lnTo>
                  <a:pt x="435063" y="795451"/>
                </a:lnTo>
                <a:lnTo>
                  <a:pt x="407555" y="762660"/>
                </a:lnTo>
                <a:lnTo>
                  <a:pt x="383806" y="712558"/>
                </a:lnTo>
                <a:lnTo>
                  <a:pt x="367550" y="641616"/>
                </a:lnTo>
                <a:lnTo>
                  <a:pt x="367550" y="626605"/>
                </a:lnTo>
                <a:lnTo>
                  <a:pt x="363804" y="626605"/>
                </a:lnTo>
                <a:lnTo>
                  <a:pt x="363804" y="506526"/>
                </a:lnTo>
                <a:lnTo>
                  <a:pt x="367550" y="506526"/>
                </a:lnTo>
                <a:lnTo>
                  <a:pt x="367550" y="476516"/>
                </a:lnTo>
                <a:lnTo>
                  <a:pt x="371309" y="472770"/>
                </a:lnTo>
                <a:lnTo>
                  <a:pt x="371309" y="457758"/>
                </a:lnTo>
                <a:lnTo>
                  <a:pt x="375056" y="453999"/>
                </a:lnTo>
                <a:lnTo>
                  <a:pt x="375056" y="439000"/>
                </a:lnTo>
                <a:lnTo>
                  <a:pt x="378802" y="439000"/>
                </a:lnTo>
                <a:lnTo>
                  <a:pt x="378802" y="427736"/>
                </a:lnTo>
                <a:lnTo>
                  <a:pt x="382562" y="423989"/>
                </a:lnTo>
                <a:lnTo>
                  <a:pt x="382562" y="416483"/>
                </a:lnTo>
                <a:lnTo>
                  <a:pt x="386308" y="416483"/>
                </a:lnTo>
                <a:lnTo>
                  <a:pt x="386308" y="408990"/>
                </a:lnTo>
                <a:lnTo>
                  <a:pt x="390055" y="401472"/>
                </a:lnTo>
                <a:lnTo>
                  <a:pt x="390055" y="397725"/>
                </a:lnTo>
                <a:lnTo>
                  <a:pt x="393814" y="393966"/>
                </a:lnTo>
                <a:lnTo>
                  <a:pt x="408292" y="373862"/>
                </a:lnTo>
                <a:lnTo>
                  <a:pt x="422414" y="362546"/>
                </a:lnTo>
                <a:lnTo>
                  <a:pt x="434428" y="357555"/>
                </a:lnTo>
                <a:lnTo>
                  <a:pt x="442569" y="356450"/>
                </a:lnTo>
                <a:lnTo>
                  <a:pt x="463842" y="349656"/>
                </a:lnTo>
                <a:lnTo>
                  <a:pt x="477735" y="341439"/>
                </a:lnTo>
                <a:lnTo>
                  <a:pt x="485292" y="333235"/>
                </a:lnTo>
                <a:lnTo>
                  <a:pt x="487578" y="326440"/>
                </a:lnTo>
                <a:lnTo>
                  <a:pt x="478726" y="313651"/>
                </a:lnTo>
                <a:lnTo>
                  <a:pt x="453351" y="300177"/>
                </a:lnTo>
                <a:lnTo>
                  <a:pt x="413207" y="289509"/>
                </a:lnTo>
                <a:lnTo>
                  <a:pt x="360057" y="285165"/>
                </a:lnTo>
                <a:lnTo>
                  <a:pt x="306324" y="289509"/>
                </a:lnTo>
                <a:lnTo>
                  <a:pt x="264883" y="300177"/>
                </a:lnTo>
                <a:lnTo>
                  <a:pt x="238213" y="313651"/>
                </a:lnTo>
                <a:lnTo>
                  <a:pt x="228777" y="326440"/>
                </a:lnTo>
                <a:lnTo>
                  <a:pt x="231597" y="333235"/>
                </a:lnTo>
                <a:lnTo>
                  <a:pt x="240042" y="341439"/>
                </a:lnTo>
                <a:lnTo>
                  <a:pt x="254101" y="349656"/>
                </a:lnTo>
                <a:lnTo>
                  <a:pt x="273799" y="356450"/>
                </a:lnTo>
                <a:lnTo>
                  <a:pt x="284111" y="358089"/>
                </a:lnTo>
                <a:lnTo>
                  <a:pt x="297230" y="363956"/>
                </a:lnTo>
                <a:lnTo>
                  <a:pt x="311772" y="375450"/>
                </a:lnTo>
                <a:lnTo>
                  <a:pt x="326301" y="393966"/>
                </a:lnTo>
                <a:lnTo>
                  <a:pt x="326301" y="401472"/>
                </a:lnTo>
                <a:lnTo>
                  <a:pt x="330047" y="401472"/>
                </a:lnTo>
                <a:lnTo>
                  <a:pt x="330047" y="408990"/>
                </a:lnTo>
                <a:lnTo>
                  <a:pt x="333806" y="412737"/>
                </a:lnTo>
                <a:lnTo>
                  <a:pt x="333806" y="420243"/>
                </a:lnTo>
                <a:lnTo>
                  <a:pt x="337553" y="420243"/>
                </a:lnTo>
                <a:lnTo>
                  <a:pt x="337553" y="431495"/>
                </a:lnTo>
                <a:lnTo>
                  <a:pt x="341299" y="431495"/>
                </a:lnTo>
                <a:lnTo>
                  <a:pt x="341299" y="446506"/>
                </a:lnTo>
                <a:lnTo>
                  <a:pt x="345059" y="450253"/>
                </a:lnTo>
                <a:lnTo>
                  <a:pt x="345059" y="461518"/>
                </a:lnTo>
                <a:lnTo>
                  <a:pt x="348805" y="465264"/>
                </a:lnTo>
                <a:lnTo>
                  <a:pt x="348805" y="487781"/>
                </a:lnTo>
                <a:lnTo>
                  <a:pt x="352552" y="491528"/>
                </a:lnTo>
                <a:lnTo>
                  <a:pt x="352552" y="532790"/>
                </a:lnTo>
                <a:lnTo>
                  <a:pt x="356311" y="536562"/>
                </a:lnTo>
                <a:lnTo>
                  <a:pt x="356311" y="604088"/>
                </a:lnTo>
                <a:lnTo>
                  <a:pt x="352552" y="604088"/>
                </a:lnTo>
                <a:lnTo>
                  <a:pt x="352552" y="637870"/>
                </a:lnTo>
                <a:lnTo>
                  <a:pt x="348805" y="641616"/>
                </a:lnTo>
                <a:lnTo>
                  <a:pt x="328307" y="724128"/>
                </a:lnTo>
                <a:lnTo>
                  <a:pt x="298272" y="777646"/>
                </a:lnTo>
                <a:lnTo>
                  <a:pt x="265366" y="808304"/>
                </a:lnTo>
                <a:lnTo>
                  <a:pt x="217538" y="825474"/>
                </a:lnTo>
                <a:lnTo>
                  <a:pt x="213779" y="825474"/>
                </a:lnTo>
                <a:lnTo>
                  <a:pt x="156641" y="837717"/>
                </a:lnTo>
                <a:lnTo>
                  <a:pt x="122364" y="850328"/>
                </a:lnTo>
                <a:lnTo>
                  <a:pt x="105664" y="860818"/>
                </a:lnTo>
                <a:lnTo>
                  <a:pt x="101269" y="866736"/>
                </a:lnTo>
                <a:lnTo>
                  <a:pt x="99796" y="899922"/>
                </a:lnTo>
                <a:lnTo>
                  <a:pt x="100799" y="926769"/>
                </a:lnTo>
                <a:lnTo>
                  <a:pt x="103898" y="947991"/>
                </a:lnTo>
                <a:lnTo>
                  <a:pt x="108762" y="964298"/>
                </a:lnTo>
                <a:lnTo>
                  <a:pt x="611352" y="964298"/>
                </a:lnTo>
                <a:lnTo>
                  <a:pt x="614108" y="947991"/>
                </a:lnTo>
                <a:lnTo>
                  <a:pt x="616508" y="926769"/>
                </a:lnTo>
                <a:lnTo>
                  <a:pt x="618197" y="899922"/>
                </a:lnTo>
                <a:lnTo>
                  <a:pt x="618845" y="866736"/>
                </a:lnTo>
                <a:close/>
              </a:path>
              <a:path w="716914" h="1017270">
                <a:moveTo>
                  <a:pt x="716368" y="0"/>
                </a:moveTo>
                <a:lnTo>
                  <a:pt x="641350" y="0"/>
                </a:lnTo>
                <a:lnTo>
                  <a:pt x="641350" y="135077"/>
                </a:lnTo>
                <a:lnTo>
                  <a:pt x="637247" y="180365"/>
                </a:lnTo>
                <a:lnTo>
                  <a:pt x="625360" y="222961"/>
                </a:lnTo>
                <a:lnTo>
                  <a:pt x="606348" y="262305"/>
                </a:lnTo>
                <a:lnTo>
                  <a:pt x="580872" y="297827"/>
                </a:lnTo>
                <a:lnTo>
                  <a:pt x="549605" y="328955"/>
                </a:lnTo>
                <a:lnTo>
                  <a:pt x="513181" y="355104"/>
                </a:lnTo>
                <a:lnTo>
                  <a:pt x="472287" y="375716"/>
                </a:lnTo>
                <a:lnTo>
                  <a:pt x="427570" y="390220"/>
                </a:lnTo>
                <a:lnTo>
                  <a:pt x="420077" y="397725"/>
                </a:lnTo>
                <a:lnTo>
                  <a:pt x="395693" y="462445"/>
                </a:lnTo>
                <a:lnTo>
                  <a:pt x="388886" y="512864"/>
                </a:lnTo>
                <a:lnTo>
                  <a:pt x="386308" y="581571"/>
                </a:lnTo>
                <a:lnTo>
                  <a:pt x="386892" y="597877"/>
                </a:lnTo>
                <a:lnTo>
                  <a:pt x="389470" y="629069"/>
                </a:lnTo>
                <a:lnTo>
                  <a:pt x="390055" y="645363"/>
                </a:lnTo>
                <a:lnTo>
                  <a:pt x="441566" y="654634"/>
                </a:lnTo>
                <a:lnTo>
                  <a:pt x="489331" y="672249"/>
                </a:lnTo>
                <a:lnTo>
                  <a:pt x="532371" y="697344"/>
                </a:lnTo>
                <a:lnTo>
                  <a:pt x="569696" y="729068"/>
                </a:lnTo>
                <a:lnTo>
                  <a:pt x="600341" y="766572"/>
                </a:lnTo>
                <a:lnTo>
                  <a:pt x="623303" y="808990"/>
                </a:lnTo>
                <a:lnTo>
                  <a:pt x="637603" y="855484"/>
                </a:lnTo>
                <a:lnTo>
                  <a:pt x="637603" y="859231"/>
                </a:lnTo>
                <a:lnTo>
                  <a:pt x="641350" y="862977"/>
                </a:lnTo>
                <a:lnTo>
                  <a:pt x="641350" y="900506"/>
                </a:lnTo>
                <a:lnTo>
                  <a:pt x="640588" y="922375"/>
                </a:lnTo>
                <a:lnTo>
                  <a:pt x="638073" y="943190"/>
                </a:lnTo>
                <a:lnTo>
                  <a:pt x="633450" y="963295"/>
                </a:lnTo>
                <a:lnTo>
                  <a:pt x="626351" y="983056"/>
                </a:lnTo>
                <a:lnTo>
                  <a:pt x="622604" y="983056"/>
                </a:lnTo>
                <a:lnTo>
                  <a:pt x="618845" y="986802"/>
                </a:lnTo>
                <a:lnTo>
                  <a:pt x="97510" y="986802"/>
                </a:lnTo>
                <a:lnTo>
                  <a:pt x="93764" y="983056"/>
                </a:lnTo>
                <a:lnTo>
                  <a:pt x="86258" y="983056"/>
                </a:lnTo>
                <a:lnTo>
                  <a:pt x="81343" y="963295"/>
                </a:lnTo>
                <a:lnTo>
                  <a:pt x="77825" y="943190"/>
                </a:lnTo>
                <a:lnTo>
                  <a:pt x="75717" y="922375"/>
                </a:lnTo>
                <a:lnTo>
                  <a:pt x="75006" y="900506"/>
                </a:lnTo>
                <a:lnTo>
                  <a:pt x="79959" y="852297"/>
                </a:lnTo>
                <a:lnTo>
                  <a:pt x="94234" y="806767"/>
                </a:lnTo>
                <a:lnTo>
                  <a:pt x="116941" y="764832"/>
                </a:lnTo>
                <a:lnTo>
                  <a:pt x="147205" y="727443"/>
                </a:lnTo>
                <a:lnTo>
                  <a:pt x="184162" y="695502"/>
                </a:lnTo>
                <a:lnTo>
                  <a:pt x="226910" y="669925"/>
                </a:lnTo>
                <a:lnTo>
                  <a:pt x="274586" y="651662"/>
                </a:lnTo>
                <a:lnTo>
                  <a:pt x="326301" y="641616"/>
                </a:lnTo>
                <a:lnTo>
                  <a:pt x="328523" y="627481"/>
                </a:lnTo>
                <a:lnTo>
                  <a:pt x="330047" y="613003"/>
                </a:lnTo>
                <a:lnTo>
                  <a:pt x="331571" y="597814"/>
                </a:lnTo>
                <a:lnTo>
                  <a:pt x="333806" y="581571"/>
                </a:lnTo>
                <a:lnTo>
                  <a:pt x="329476" y="500494"/>
                </a:lnTo>
                <a:lnTo>
                  <a:pt x="318808" y="445096"/>
                </a:lnTo>
                <a:lnTo>
                  <a:pt x="292557" y="390220"/>
                </a:lnTo>
                <a:lnTo>
                  <a:pt x="246583" y="376796"/>
                </a:lnTo>
                <a:lnTo>
                  <a:pt x="204762" y="356692"/>
                </a:lnTo>
                <a:lnTo>
                  <a:pt x="167678" y="330593"/>
                </a:lnTo>
                <a:lnTo>
                  <a:pt x="135953" y="299237"/>
                </a:lnTo>
                <a:lnTo>
                  <a:pt x="110210" y="263296"/>
                </a:lnTo>
                <a:lnTo>
                  <a:pt x="91071" y="223494"/>
                </a:lnTo>
                <a:lnTo>
                  <a:pt x="79121" y="180517"/>
                </a:lnTo>
                <a:lnTo>
                  <a:pt x="75006" y="135077"/>
                </a:lnTo>
                <a:lnTo>
                  <a:pt x="75717" y="115379"/>
                </a:lnTo>
                <a:lnTo>
                  <a:pt x="77825" y="95681"/>
                </a:lnTo>
                <a:lnTo>
                  <a:pt x="81343" y="75984"/>
                </a:lnTo>
                <a:lnTo>
                  <a:pt x="86258" y="56286"/>
                </a:lnTo>
                <a:lnTo>
                  <a:pt x="626351" y="56286"/>
                </a:lnTo>
                <a:lnTo>
                  <a:pt x="633450" y="75984"/>
                </a:lnTo>
                <a:lnTo>
                  <a:pt x="638073" y="95681"/>
                </a:lnTo>
                <a:lnTo>
                  <a:pt x="640588" y="115379"/>
                </a:lnTo>
                <a:lnTo>
                  <a:pt x="641350" y="135077"/>
                </a:lnTo>
                <a:lnTo>
                  <a:pt x="641350" y="0"/>
                </a:lnTo>
                <a:lnTo>
                  <a:pt x="0" y="0"/>
                </a:lnTo>
                <a:lnTo>
                  <a:pt x="0" y="33769"/>
                </a:lnTo>
                <a:lnTo>
                  <a:pt x="29997" y="33769"/>
                </a:lnTo>
                <a:lnTo>
                  <a:pt x="27838" y="47840"/>
                </a:lnTo>
                <a:lnTo>
                  <a:pt x="26720" y="61912"/>
                </a:lnTo>
                <a:lnTo>
                  <a:pt x="26314" y="75984"/>
                </a:lnTo>
                <a:lnTo>
                  <a:pt x="26250" y="90043"/>
                </a:lnTo>
                <a:lnTo>
                  <a:pt x="29387" y="134226"/>
                </a:lnTo>
                <a:lnTo>
                  <a:pt x="38544" y="178549"/>
                </a:lnTo>
                <a:lnTo>
                  <a:pt x="53340" y="222072"/>
                </a:lnTo>
                <a:lnTo>
                  <a:pt x="73418" y="263829"/>
                </a:lnTo>
                <a:lnTo>
                  <a:pt x="98412" y="302882"/>
                </a:lnTo>
                <a:lnTo>
                  <a:pt x="127939" y="338251"/>
                </a:lnTo>
                <a:lnTo>
                  <a:pt x="161632" y="368985"/>
                </a:lnTo>
                <a:lnTo>
                  <a:pt x="199123" y="394131"/>
                </a:lnTo>
                <a:lnTo>
                  <a:pt x="240030" y="412737"/>
                </a:lnTo>
                <a:lnTo>
                  <a:pt x="271335" y="428980"/>
                </a:lnTo>
                <a:lnTo>
                  <a:pt x="296303" y="446976"/>
                </a:lnTo>
                <a:lnTo>
                  <a:pt x="312826" y="471297"/>
                </a:lnTo>
                <a:lnTo>
                  <a:pt x="318808" y="506526"/>
                </a:lnTo>
                <a:lnTo>
                  <a:pt x="312762" y="539661"/>
                </a:lnTo>
                <a:lnTo>
                  <a:pt x="295833" y="563283"/>
                </a:lnTo>
                <a:lnTo>
                  <a:pt x="269748" y="581990"/>
                </a:lnTo>
                <a:lnTo>
                  <a:pt x="236283" y="600341"/>
                </a:lnTo>
                <a:lnTo>
                  <a:pt x="228777" y="604088"/>
                </a:lnTo>
                <a:lnTo>
                  <a:pt x="221284" y="604088"/>
                </a:lnTo>
                <a:lnTo>
                  <a:pt x="213779" y="607834"/>
                </a:lnTo>
                <a:lnTo>
                  <a:pt x="210032" y="607834"/>
                </a:lnTo>
                <a:lnTo>
                  <a:pt x="210032" y="611606"/>
                </a:lnTo>
                <a:lnTo>
                  <a:pt x="170903" y="633895"/>
                </a:lnTo>
                <a:lnTo>
                  <a:pt x="135432" y="663359"/>
                </a:lnTo>
                <a:lnTo>
                  <a:pt x="104089" y="698715"/>
                </a:lnTo>
                <a:lnTo>
                  <a:pt x="77355" y="738695"/>
                </a:lnTo>
                <a:lnTo>
                  <a:pt x="55727" y="782015"/>
                </a:lnTo>
                <a:lnTo>
                  <a:pt x="39674" y="827392"/>
                </a:lnTo>
                <a:lnTo>
                  <a:pt x="29692" y="873569"/>
                </a:lnTo>
                <a:lnTo>
                  <a:pt x="26250" y="919264"/>
                </a:lnTo>
                <a:lnTo>
                  <a:pt x="26314" y="933335"/>
                </a:lnTo>
                <a:lnTo>
                  <a:pt x="26720" y="947407"/>
                </a:lnTo>
                <a:lnTo>
                  <a:pt x="27838" y="961478"/>
                </a:lnTo>
                <a:lnTo>
                  <a:pt x="29997" y="975550"/>
                </a:lnTo>
                <a:lnTo>
                  <a:pt x="0" y="975550"/>
                </a:lnTo>
                <a:lnTo>
                  <a:pt x="0" y="1016825"/>
                </a:lnTo>
                <a:lnTo>
                  <a:pt x="716368" y="1016825"/>
                </a:lnTo>
                <a:lnTo>
                  <a:pt x="716368" y="986802"/>
                </a:lnTo>
                <a:lnTo>
                  <a:pt x="716368" y="975550"/>
                </a:lnTo>
                <a:lnTo>
                  <a:pt x="686371" y="975550"/>
                </a:lnTo>
                <a:lnTo>
                  <a:pt x="688530" y="961478"/>
                </a:lnTo>
                <a:lnTo>
                  <a:pt x="689648" y="947407"/>
                </a:lnTo>
                <a:lnTo>
                  <a:pt x="690054" y="933335"/>
                </a:lnTo>
                <a:lnTo>
                  <a:pt x="690118" y="919264"/>
                </a:lnTo>
                <a:lnTo>
                  <a:pt x="686168" y="869708"/>
                </a:lnTo>
                <a:lnTo>
                  <a:pt x="674700" y="820369"/>
                </a:lnTo>
                <a:lnTo>
                  <a:pt x="656285" y="772515"/>
                </a:lnTo>
                <a:lnTo>
                  <a:pt x="631507" y="727443"/>
                </a:lnTo>
                <a:lnTo>
                  <a:pt x="600925" y="686409"/>
                </a:lnTo>
                <a:lnTo>
                  <a:pt x="565111" y="650697"/>
                </a:lnTo>
                <a:lnTo>
                  <a:pt x="524637" y="621588"/>
                </a:lnTo>
                <a:lnTo>
                  <a:pt x="480072" y="600341"/>
                </a:lnTo>
                <a:lnTo>
                  <a:pt x="446608" y="581990"/>
                </a:lnTo>
                <a:lnTo>
                  <a:pt x="420535" y="563283"/>
                </a:lnTo>
                <a:lnTo>
                  <a:pt x="403606" y="539661"/>
                </a:lnTo>
                <a:lnTo>
                  <a:pt x="397560" y="506526"/>
                </a:lnTo>
                <a:lnTo>
                  <a:pt x="403021" y="471297"/>
                </a:lnTo>
                <a:lnTo>
                  <a:pt x="418655" y="446976"/>
                </a:lnTo>
                <a:lnTo>
                  <a:pt x="443445" y="428980"/>
                </a:lnTo>
                <a:lnTo>
                  <a:pt x="476326" y="412737"/>
                </a:lnTo>
                <a:lnTo>
                  <a:pt x="516255" y="394131"/>
                </a:lnTo>
                <a:lnTo>
                  <a:pt x="553224" y="368985"/>
                </a:lnTo>
                <a:lnTo>
                  <a:pt x="586765" y="338251"/>
                </a:lnTo>
                <a:lnTo>
                  <a:pt x="616407" y="302882"/>
                </a:lnTo>
                <a:lnTo>
                  <a:pt x="641705" y="263829"/>
                </a:lnTo>
                <a:lnTo>
                  <a:pt x="662190" y="222072"/>
                </a:lnTo>
                <a:lnTo>
                  <a:pt x="677392" y="178549"/>
                </a:lnTo>
                <a:lnTo>
                  <a:pt x="686854" y="134226"/>
                </a:lnTo>
                <a:lnTo>
                  <a:pt x="690118" y="90043"/>
                </a:lnTo>
                <a:lnTo>
                  <a:pt x="690054" y="75984"/>
                </a:lnTo>
                <a:lnTo>
                  <a:pt x="689648" y="61912"/>
                </a:lnTo>
                <a:lnTo>
                  <a:pt x="689203" y="56286"/>
                </a:lnTo>
                <a:lnTo>
                  <a:pt x="688530" y="47840"/>
                </a:lnTo>
                <a:lnTo>
                  <a:pt x="686371" y="33769"/>
                </a:lnTo>
                <a:lnTo>
                  <a:pt x="716368" y="33769"/>
                </a:lnTo>
                <a:lnTo>
                  <a:pt x="716368" y="0"/>
                </a:lnTo>
                <a:close/>
              </a:path>
            </a:pathLst>
          </a:custGeom>
          <a:solidFill>
            <a:srgbClr val="EB7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9609" y="3286505"/>
            <a:ext cx="2482850" cy="0"/>
          </a:xfrm>
          <a:custGeom>
            <a:avLst/>
            <a:gdLst/>
            <a:ahLst/>
            <a:cxnLst/>
            <a:rect l="l" t="t" r="r" b="b"/>
            <a:pathLst>
              <a:path w="2482850">
                <a:moveTo>
                  <a:pt x="0" y="0"/>
                </a:moveTo>
                <a:lnTo>
                  <a:pt x="2482596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11567" y="3404997"/>
            <a:ext cx="3617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" algn="ctr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585858"/>
                </a:solidFill>
                <a:latin typeface="Trebuchet MS"/>
                <a:cs typeface="Trebuchet MS"/>
              </a:rPr>
              <a:t>Teknolojiden</a:t>
            </a:r>
            <a:r>
              <a:rPr sz="1600" spc="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uzak</a:t>
            </a:r>
            <a:r>
              <a:rPr sz="1600" spc="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kalınca</a:t>
            </a:r>
            <a:r>
              <a:rPr sz="1600" spc="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huzursuzluk, </a:t>
            </a:r>
            <a:r>
              <a:rPr sz="1600" spc="-100" dirty="0">
                <a:solidFill>
                  <a:srgbClr val="585858"/>
                </a:solidFill>
                <a:latin typeface="Trebuchet MS"/>
                <a:cs typeface="Trebuchet MS"/>
              </a:rPr>
              <a:t>uykusuzluk,</a:t>
            </a:r>
            <a:r>
              <a:rPr sz="1600" spc="-1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585858"/>
                </a:solidFill>
                <a:latin typeface="Trebuchet MS"/>
                <a:cs typeface="Trebuchet MS"/>
              </a:rPr>
              <a:t>öfke</a:t>
            </a:r>
            <a:r>
              <a:rPr sz="16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585858"/>
                </a:solidFill>
                <a:latin typeface="Trebuchet MS"/>
                <a:cs typeface="Trebuchet MS"/>
              </a:rPr>
              <a:t>gibi</a:t>
            </a:r>
            <a:r>
              <a:rPr sz="16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yoksunluk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85858"/>
                </a:solidFill>
                <a:latin typeface="Trebuchet MS"/>
                <a:cs typeface="Trebuchet MS"/>
              </a:rPr>
              <a:t>belirtilerinin </a:t>
            </a:r>
            <a:r>
              <a:rPr sz="1600" spc="-90" dirty="0">
                <a:solidFill>
                  <a:srgbClr val="585858"/>
                </a:solidFill>
                <a:latin typeface="Trebuchet MS"/>
                <a:cs typeface="Trebuchet MS"/>
              </a:rPr>
              <a:t>ortaya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çıkması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037319" y="2085478"/>
            <a:ext cx="1016635" cy="1019810"/>
            <a:chOff x="9037319" y="2085478"/>
            <a:chExt cx="1016635" cy="101981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6138" y="2501593"/>
              <a:ext cx="82518" cy="86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2451" y="2501593"/>
              <a:ext cx="86252" cy="862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37319" y="2085478"/>
              <a:ext cx="1016635" cy="1019810"/>
            </a:xfrm>
            <a:custGeom>
              <a:avLst/>
              <a:gdLst/>
              <a:ahLst/>
              <a:cxnLst/>
              <a:rect l="l" t="t" r="r" b="b"/>
              <a:pathLst>
                <a:path w="1016634" h="1019810">
                  <a:moveTo>
                    <a:pt x="506360" y="0"/>
                  </a:moveTo>
                  <a:lnTo>
                    <a:pt x="457888" y="2374"/>
                  </a:lnTo>
                  <a:lnTo>
                    <a:pt x="410578" y="9345"/>
                  </a:lnTo>
                  <a:lnTo>
                    <a:pt x="364662" y="20684"/>
                  </a:lnTo>
                  <a:lnTo>
                    <a:pt x="320366" y="36161"/>
                  </a:lnTo>
                  <a:lnTo>
                    <a:pt x="277922" y="55549"/>
                  </a:lnTo>
                  <a:lnTo>
                    <a:pt x="237556" y="78617"/>
                  </a:lnTo>
                  <a:lnTo>
                    <a:pt x="199499" y="105137"/>
                  </a:lnTo>
                  <a:lnTo>
                    <a:pt x="163980" y="134881"/>
                  </a:lnTo>
                  <a:lnTo>
                    <a:pt x="131227" y="167619"/>
                  </a:lnTo>
                  <a:lnTo>
                    <a:pt x="101470" y="203122"/>
                  </a:lnTo>
                  <a:lnTo>
                    <a:pt x="74937" y="241161"/>
                  </a:lnTo>
                  <a:lnTo>
                    <a:pt x="51858" y="281508"/>
                  </a:lnTo>
                  <a:lnTo>
                    <a:pt x="32461" y="323934"/>
                  </a:lnTo>
                  <a:lnTo>
                    <a:pt x="16977" y="368209"/>
                  </a:lnTo>
                  <a:lnTo>
                    <a:pt x="5632" y="414105"/>
                  </a:lnTo>
                  <a:lnTo>
                    <a:pt x="0" y="452297"/>
                  </a:lnTo>
                  <a:lnTo>
                    <a:pt x="0" y="567390"/>
                  </a:lnTo>
                  <a:lnTo>
                    <a:pt x="5633" y="605583"/>
                  </a:lnTo>
                  <a:lnTo>
                    <a:pt x="16977" y="651479"/>
                  </a:lnTo>
                  <a:lnTo>
                    <a:pt x="32462" y="695755"/>
                  </a:lnTo>
                  <a:lnTo>
                    <a:pt x="51858" y="738180"/>
                  </a:lnTo>
                  <a:lnTo>
                    <a:pt x="74937" y="778528"/>
                  </a:lnTo>
                  <a:lnTo>
                    <a:pt x="101470" y="816567"/>
                  </a:lnTo>
                  <a:lnTo>
                    <a:pt x="131227" y="852071"/>
                  </a:lnTo>
                  <a:lnTo>
                    <a:pt x="163980" y="884809"/>
                  </a:lnTo>
                  <a:lnTo>
                    <a:pt x="199567" y="914599"/>
                  </a:lnTo>
                  <a:lnTo>
                    <a:pt x="237557" y="941073"/>
                  </a:lnTo>
                  <a:lnTo>
                    <a:pt x="277922" y="964141"/>
                  </a:lnTo>
                  <a:lnTo>
                    <a:pt x="320367" y="983529"/>
                  </a:lnTo>
                  <a:lnTo>
                    <a:pt x="364662" y="999007"/>
                  </a:lnTo>
                  <a:lnTo>
                    <a:pt x="410579" y="1010346"/>
                  </a:lnTo>
                  <a:lnTo>
                    <a:pt x="457888" y="1017317"/>
                  </a:lnTo>
                  <a:lnTo>
                    <a:pt x="506361" y="1019692"/>
                  </a:lnTo>
                  <a:lnTo>
                    <a:pt x="554833" y="1017317"/>
                  </a:lnTo>
                  <a:lnTo>
                    <a:pt x="602142" y="1010346"/>
                  </a:lnTo>
                  <a:lnTo>
                    <a:pt x="648058" y="999007"/>
                  </a:lnTo>
                  <a:lnTo>
                    <a:pt x="692353" y="983529"/>
                  </a:lnTo>
                  <a:lnTo>
                    <a:pt x="719879" y="970956"/>
                  </a:lnTo>
                  <a:lnTo>
                    <a:pt x="506361" y="970956"/>
                  </a:lnTo>
                  <a:lnTo>
                    <a:pt x="459769" y="968537"/>
                  </a:lnTo>
                  <a:lnTo>
                    <a:pt x="414391" y="961445"/>
                  </a:lnTo>
                  <a:lnTo>
                    <a:pt x="370475" y="949926"/>
                  </a:lnTo>
                  <a:lnTo>
                    <a:pt x="328267" y="934229"/>
                  </a:lnTo>
                  <a:lnTo>
                    <a:pt x="287938" y="914552"/>
                  </a:lnTo>
                  <a:lnTo>
                    <a:pt x="249966" y="891285"/>
                  </a:lnTo>
                  <a:lnTo>
                    <a:pt x="214368" y="864534"/>
                  </a:lnTo>
                  <a:lnTo>
                    <a:pt x="181467" y="834591"/>
                  </a:lnTo>
                  <a:lnTo>
                    <a:pt x="151511" y="801705"/>
                  </a:lnTo>
                  <a:lnTo>
                    <a:pt x="124747" y="766123"/>
                  </a:lnTo>
                  <a:lnTo>
                    <a:pt x="101422" y="728091"/>
                  </a:lnTo>
                  <a:lnTo>
                    <a:pt x="81783" y="687858"/>
                  </a:lnTo>
                  <a:lnTo>
                    <a:pt x="66079" y="645669"/>
                  </a:lnTo>
                  <a:lnTo>
                    <a:pt x="54555" y="601772"/>
                  </a:lnTo>
                  <a:lnTo>
                    <a:pt x="47459" y="556415"/>
                  </a:lnTo>
                  <a:lnTo>
                    <a:pt x="45039" y="509844"/>
                  </a:lnTo>
                  <a:lnTo>
                    <a:pt x="47459" y="463273"/>
                  </a:lnTo>
                  <a:lnTo>
                    <a:pt x="54555" y="417915"/>
                  </a:lnTo>
                  <a:lnTo>
                    <a:pt x="66079" y="374019"/>
                  </a:lnTo>
                  <a:lnTo>
                    <a:pt x="81783" y="331831"/>
                  </a:lnTo>
                  <a:lnTo>
                    <a:pt x="101421" y="291597"/>
                  </a:lnTo>
                  <a:lnTo>
                    <a:pt x="124746" y="253566"/>
                  </a:lnTo>
                  <a:lnTo>
                    <a:pt x="151510" y="217984"/>
                  </a:lnTo>
                  <a:lnTo>
                    <a:pt x="181467" y="185099"/>
                  </a:lnTo>
                  <a:lnTo>
                    <a:pt x="214367" y="155157"/>
                  </a:lnTo>
                  <a:lnTo>
                    <a:pt x="249966" y="128406"/>
                  </a:lnTo>
                  <a:lnTo>
                    <a:pt x="288015" y="105092"/>
                  </a:lnTo>
                  <a:lnTo>
                    <a:pt x="328266" y="85463"/>
                  </a:lnTo>
                  <a:lnTo>
                    <a:pt x="370474" y="69766"/>
                  </a:lnTo>
                  <a:lnTo>
                    <a:pt x="414391" y="58248"/>
                  </a:lnTo>
                  <a:lnTo>
                    <a:pt x="459768" y="51156"/>
                  </a:lnTo>
                  <a:lnTo>
                    <a:pt x="506360" y="48737"/>
                  </a:lnTo>
                  <a:lnTo>
                    <a:pt x="719884" y="48737"/>
                  </a:lnTo>
                  <a:lnTo>
                    <a:pt x="692353" y="36161"/>
                  </a:lnTo>
                  <a:lnTo>
                    <a:pt x="648058" y="20684"/>
                  </a:lnTo>
                  <a:lnTo>
                    <a:pt x="602141" y="9345"/>
                  </a:lnTo>
                  <a:lnTo>
                    <a:pt x="554832" y="2374"/>
                  </a:lnTo>
                  <a:lnTo>
                    <a:pt x="506360" y="0"/>
                  </a:lnTo>
                  <a:close/>
                </a:path>
                <a:path w="1016634" h="1019810">
                  <a:moveTo>
                    <a:pt x="719884" y="48737"/>
                  </a:moveTo>
                  <a:lnTo>
                    <a:pt x="506360" y="48737"/>
                  </a:lnTo>
                  <a:lnTo>
                    <a:pt x="552950" y="51156"/>
                  </a:lnTo>
                  <a:lnTo>
                    <a:pt x="598326" y="58248"/>
                  </a:lnTo>
                  <a:lnTo>
                    <a:pt x="642240" y="69766"/>
                  </a:lnTo>
                  <a:lnTo>
                    <a:pt x="684447" y="85463"/>
                  </a:lnTo>
                  <a:lnTo>
                    <a:pt x="724772" y="105137"/>
                  </a:lnTo>
                  <a:lnTo>
                    <a:pt x="762746" y="128406"/>
                  </a:lnTo>
                  <a:lnTo>
                    <a:pt x="798344" y="155157"/>
                  </a:lnTo>
                  <a:lnTo>
                    <a:pt x="831244" y="185099"/>
                  </a:lnTo>
                  <a:lnTo>
                    <a:pt x="861200" y="217984"/>
                  </a:lnTo>
                  <a:lnTo>
                    <a:pt x="887964" y="253566"/>
                  </a:lnTo>
                  <a:lnTo>
                    <a:pt x="911289" y="291597"/>
                  </a:lnTo>
                  <a:lnTo>
                    <a:pt x="930927" y="331831"/>
                  </a:lnTo>
                  <a:lnTo>
                    <a:pt x="946632" y="374019"/>
                  </a:lnTo>
                  <a:lnTo>
                    <a:pt x="958156" y="417915"/>
                  </a:lnTo>
                  <a:lnTo>
                    <a:pt x="965251" y="463273"/>
                  </a:lnTo>
                  <a:lnTo>
                    <a:pt x="967671" y="509844"/>
                  </a:lnTo>
                  <a:lnTo>
                    <a:pt x="965251" y="556415"/>
                  </a:lnTo>
                  <a:lnTo>
                    <a:pt x="958156" y="601772"/>
                  </a:lnTo>
                  <a:lnTo>
                    <a:pt x="946632" y="645669"/>
                  </a:lnTo>
                  <a:lnTo>
                    <a:pt x="930927" y="687858"/>
                  </a:lnTo>
                  <a:lnTo>
                    <a:pt x="911289" y="728091"/>
                  </a:lnTo>
                  <a:lnTo>
                    <a:pt x="887964" y="766123"/>
                  </a:lnTo>
                  <a:lnTo>
                    <a:pt x="861200" y="801705"/>
                  </a:lnTo>
                  <a:lnTo>
                    <a:pt x="831244" y="834591"/>
                  </a:lnTo>
                  <a:lnTo>
                    <a:pt x="798344" y="864534"/>
                  </a:lnTo>
                  <a:lnTo>
                    <a:pt x="762746" y="891285"/>
                  </a:lnTo>
                  <a:lnTo>
                    <a:pt x="724698" y="914599"/>
                  </a:lnTo>
                  <a:lnTo>
                    <a:pt x="684447" y="934229"/>
                  </a:lnTo>
                  <a:lnTo>
                    <a:pt x="642241" y="949926"/>
                  </a:lnTo>
                  <a:lnTo>
                    <a:pt x="598326" y="961445"/>
                  </a:lnTo>
                  <a:lnTo>
                    <a:pt x="552950" y="968537"/>
                  </a:lnTo>
                  <a:lnTo>
                    <a:pt x="506361" y="970956"/>
                  </a:lnTo>
                  <a:lnTo>
                    <a:pt x="719879" y="970956"/>
                  </a:lnTo>
                  <a:lnTo>
                    <a:pt x="775162" y="941073"/>
                  </a:lnTo>
                  <a:lnTo>
                    <a:pt x="813219" y="914552"/>
                  </a:lnTo>
                  <a:lnTo>
                    <a:pt x="848737" y="884809"/>
                  </a:lnTo>
                  <a:lnTo>
                    <a:pt x="881489" y="852071"/>
                  </a:lnTo>
                  <a:lnTo>
                    <a:pt x="911246" y="816567"/>
                  </a:lnTo>
                  <a:lnTo>
                    <a:pt x="937778" y="778528"/>
                  </a:lnTo>
                  <a:lnTo>
                    <a:pt x="960857" y="738180"/>
                  </a:lnTo>
                  <a:lnTo>
                    <a:pt x="980252" y="695755"/>
                  </a:lnTo>
                  <a:lnTo>
                    <a:pt x="995737" y="651479"/>
                  </a:lnTo>
                  <a:lnTo>
                    <a:pt x="1007081" y="605583"/>
                  </a:lnTo>
                  <a:lnTo>
                    <a:pt x="1014055" y="558295"/>
                  </a:lnTo>
                  <a:lnTo>
                    <a:pt x="1016430" y="509844"/>
                  </a:lnTo>
                  <a:lnTo>
                    <a:pt x="1014055" y="461393"/>
                  </a:lnTo>
                  <a:lnTo>
                    <a:pt x="1007080" y="414105"/>
                  </a:lnTo>
                  <a:lnTo>
                    <a:pt x="995737" y="368209"/>
                  </a:lnTo>
                  <a:lnTo>
                    <a:pt x="980252" y="323934"/>
                  </a:lnTo>
                  <a:lnTo>
                    <a:pt x="960856" y="281508"/>
                  </a:lnTo>
                  <a:lnTo>
                    <a:pt x="937778" y="241161"/>
                  </a:lnTo>
                  <a:lnTo>
                    <a:pt x="911246" y="203122"/>
                  </a:lnTo>
                  <a:lnTo>
                    <a:pt x="881489" y="167619"/>
                  </a:lnTo>
                  <a:lnTo>
                    <a:pt x="848737" y="134881"/>
                  </a:lnTo>
                  <a:lnTo>
                    <a:pt x="813153" y="105092"/>
                  </a:lnTo>
                  <a:lnTo>
                    <a:pt x="775162" y="78617"/>
                  </a:lnTo>
                  <a:lnTo>
                    <a:pt x="734797" y="55549"/>
                  </a:lnTo>
                  <a:lnTo>
                    <a:pt x="719884" y="48737"/>
                  </a:lnTo>
                  <a:close/>
                </a:path>
              </a:pathLst>
            </a:custGeom>
            <a:solidFill>
              <a:srgbClr val="EB7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8527" y="2389367"/>
              <a:ext cx="169947" cy="1084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88872" y="2389367"/>
              <a:ext cx="169947" cy="10848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296315" y="2681549"/>
              <a:ext cx="495300" cy="168910"/>
            </a:xfrm>
            <a:custGeom>
              <a:avLst/>
              <a:gdLst/>
              <a:ahLst/>
              <a:cxnLst/>
              <a:rect l="l" t="t" r="r" b="b"/>
              <a:pathLst>
                <a:path w="495300" h="168910">
                  <a:moveTo>
                    <a:pt x="247365" y="0"/>
                  </a:moveTo>
                  <a:lnTo>
                    <a:pt x="197531" y="3991"/>
                  </a:lnTo>
                  <a:lnTo>
                    <a:pt x="149988" y="15690"/>
                  </a:lnTo>
                  <a:lnTo>
                    <a:pt x="105778" y="34677"/>
                  </a:lnTo>
                  <a:lnTo>
                    <a:pt x="65944" y="60536"/>
                  </a:lnTo>
                  <a:lnTo>
                    <a:pt x="31527" y="92852"/>
                  </a:lnTo>
                  <a:lnTo>
                    <a:pt x="3570" y="131206"/>
                  </a:lnTo>
                  <a:lnTo>
                    <a:pt x="0" y="142277"/>
                  </a:lnTo>
                  <a:lnTo>
                    <a:pt x="294" y="152296"/>
                  </a:lnTo>
                  <a:lnTo>
                    <a:pt x="4103" y="160206"/>
                  </a:lnTo>
                  <a:lnTo>
                    <a:pt x="11077" y="164950"/>
                  </a:lnTo>
                  <a:lnTo>
                    <a:pt x="14824" y="168695"/>
                  </a:lnTo>
                  <a:lnTo>
                    <a:pt x="33583" y="168695"/>
                  </a:lnTo>
                  <a:lnTo>
                    <a:pt x="41076" y="164950"/>
                  </a:lnTo>
                  <a:lnTo>
                    <a:pt x="44836" y="157447"/>
                  </a:lnTo>
                  <a:lnTo>
                    <a:pt x="73458" y="120230"/>
                  </a:lnTo>
                  <a:lnTo>
                    <a:pt x="109103" y="90031"/>
                  </a:lnTo>
                  <a:lnTo>
                    <a:pt x="150689" y="67570"/>
                  </a:lnTo>
                  <a:lnTo>
                    <a:pt x="197137" y="53565"/>
                  </a:lnTo>
                  <a:lnTo>
                    <a:pt x="247365" y="48737"/>
                  </a:lnTo>
                  <a:lnTo>
                    <a:pt x="297587" y="53565"/>
                  </a:lnTo>
                  <a:lnTo>
                    <a:pt x="344032" y="67570"/>
                  </a:lnTo>
                  <a:lnTo>
                    <a:pt x="385618" y="90031"/>
                  </a:lnTo>
                  <a:lnTo>
                    <a:pt x="421266" y="120230"/>
                  </a:lnTo>
                  <a:lnTo>
                    <a:pt x="449894" y="157447"/>
                  </a:lnTo>
                  <a:lnTo>
                    <a:pt x="456746" y="164418"/>
                  </a:lnTo>
                  <a:lnTo>
                    <a:pt x="465358" y="168225"/>
                  </a:lnTo>
                  <a:lnTo>
                    <a:pt x="474674" y="168519"/>
                  </a:lnTo>
                  <a:lnTo>
                    <a:pt x="483641" y="164950"/>
                  </a:lnTo>
                  <a:lnTo>
                    <a:pt x="490615" y="160206"/>
                  </a:lnTo>
                  <a:lnTo>
                    <a:pt x="494424" y="152296"/>
                  </a:lnTo>
                  <a:lnTo>
                    <a:pt x="494718" y="142277"/>
                  </a:lnTo>
                  <a:lnTo>
                    <a:pt x="491147" y="131206"/>
                  </a:lnTo>
                  <a:lnTo>
                    <a:pt x="463191" y="92852"/>
                  </a:lnTo>
                  <a:lnTo>
                    <a:pt x="428777" y="60536"/>
                  </a:lnTo>
                  <a:lnTo>
                    <a:pt x="388946" y="34677"/>
                  </a:lnTo>
                  <a:lnTo>
                    <a:pt x="344739" y="15690"/>
                  </a:lnTo>
                  <a:lnTo>
                    <a:pt x="297198" y="3991"/>
                  </a:lnTo>
                  <a:lnTo>
                    <a:pt x="247365" y="0"/>
                  </a:lnTo>
                  <a:close/>
                </a:path>
              </a:pathLst>
            </a:custGeom>
            <a:solidFill>
              <a:srgbClr val="EB7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80" y="562355"/>
            <a:ext cx="9042400" cy="1600200"/>
          </a:xfrm>
          <a:prstGeom prst="rect">
            <a:avLst/>
          </a:prstGeom>
        </p:spPr>
        <p:txBody>
          <a:bodyPr vert="horz" wrap="square" lIns="0" tIns="59943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3200" spc="145" dirty="0"/>
              <a:t>BEL</a:t>
            </a:r>
            <a:r>
              <a:rPr sz="3200" spc="145" dirty="0">
                <a:latin typeface="Calibri"/>
                <a:cs typeface="Calibri"/>
              </a:rPr>
              <a:t>İ</a:t>
            </a:r>
            <a:r>
              <a:rPr sz="3200" spc="145" dirty="0"/>
              <a:t>RT</a:t>
            </a:r>
            <a:r>
              <a:rPr sz="3200" spc="145" dirty="0">
                <a:latin typeface="Calibri"/>
                <a:cs typeface="Calibri"/>
              </a:rPr>
              <a:t>İ</a:t>
            </a:r>
            <a:r>
              <a:rPr sz="3200" spc="145" dirty="0"/>
              <a:t>LER</a:t>
            </a:r>
            <a:r>
              <a:rPr sz="3200" spc="145" dirty="0">
                <a:latin typeface="Calibri"/>
                <a:cs typeface="Calibri"/>
              </a:rPr>
              <a:t>İ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spc="260" dirty="0"/>
              <a:t>NELER</a:t>
            </a:r>
            <a:r>
              <a:rPr sz="3200" spc="-40" dirty="0"/>
              <a:t> </a:t>
            </a:r>
            <a:r>
              <a:rPr sz="3200" spc="175" dirty="0"/>
              <a:t>OLAB</a:t>
            </a:r>
            <a:r>
              <a:rPr sz="3200" spc="175" dirty="0">
                <a:latin typeface="Calibri"/>
                <a:cs typeface="Calibri"/>
              </a:rPr>
              <a:t>İ</a:t>
            </a:r>
            <a:r>
              <a:rPr sz="3200" spc="175" dirty="0"/>
              <a:t>L</a:t>
            </a:r>
            <a:r>
              <a:rPr sz="3200" spc="175" dirty="0">
                <a:latin typeface="Calibri"/>
                <a:cs typeface="Calibri"/>
              </a:rPr>
              <a:t>İ</a:t>
            </a:r>
            <a:r>
              <a:rPr sz="3200" spc="175" dirty="0"/>
              <a:t>R?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7750" y="3166110"/>
            <a:ext cx="2414270" cy="0"/>
          </a:xfrm>
          <a:custGeom>
            <a:avLst/>
            <a:gdLst/>
            <a:ahLst/>
            <a:cxnLst/>
            <a:rect l="l" t="t" r="r" b="b"/>
            <a:pathLst>
              <a:path w="2414270">
                <a:moveTo>
                  <a:pt x="0" y="0"/>
                </a:moveTo>
                <a:lnTo>
                  <a:pt x="2414016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8445" y="3771784"/>
            <a:ext cx="240284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2705" algn="ctr">
              <a:lnSpc>
                <a:spcPct val="100000"/>
              </a:lnSpc>
              <a:spcBef>
                <a:spcPts val="95"/>
              </a:spcBef>
            </a:pP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Planlanandan</a:t>
            </a:r>
            <a:r>
              <a:rPr sz="1600" spc="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daha</a:t>
            </a:r>
            <a:r>
              <a:rPr sz="1600" spc="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rebuchet MS"/>
                <a:cs typeface="Trebuchet MS"/>
              </a:rPr>
              <a:t>fazla</a:t>
            </a:r>
            <a:endParaRPr sz="1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95" dirty="0">
                <a:solidFill>
                  <a:srgbClr val="585858"/>
                </a:solidFill>
                <a:latin typeface="Trebuchet MS"/>
                <a:cs typeface="Trebuchet MS"/>
              </a:rPr>
              <a:t>teknoloji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85858"/>
                </a:solidFill>
                <a:latin typeface="Trebuchet MS"/>
                <a:cs typeface="Trebuchet MS"/>
              </a:rPr>
              <a:t>karşısında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85858"/>
                </a:solidFill>
                <a:latin typeface="Trebuchet MS"/>
                <a:cs typeface="Trebuchet MS"/>
              </a:rPr>
              <a:t>kalınması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090" y="2620863"/>
            <a:ext cx="1115292" cy="88193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863590" y="3120389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>
                <a:moveTo>
                  <a:pt x="0" y="0"/>
                </a:moveTo>
                <a:lnTo>
                  <a:pt x="1751076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46623" y="3480741"/>
            <a:ext cx="2974975" cy="5156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590" marR="5080" indent="-9525">
              <a:lnSpc>
                <a:spcPct val="101299"/>
              </a:lnSpc>
              <a:spcBef>
                <a:spcPts val="70"/>
              </a:spcBef>
            </a:pPr>
            <a:r>
              <a:rPr sz="1600" spc="-80" dirty="0">
                <a:solidFill>
                  <a:srgbClr val="585858"/>
                </a:solidFill>
                <a:latin typeface="Trebuchet MS"/>
                <a:cs typeface="Trebuchet MS"/>
              </a:rPr>
              <a:t>Zamanın</a:t>
            </a:r>
            <a:r>
              <a:rPr sz="16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585858"/>
                </a:solidFill>
                <a:latin typeface="Trebuchet MS"/>
                <a:cs typeface="Trebuchet MS"/>
              </a:rPr>
              <a:t>büyük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ço</a:t>
            </a:r>
            <a:r>
              <a:rPr sz="1600" spc="-70" dirty="0">
                <a:solidFill>
                  <a:srgbClr val="585858"/>
                </a:solidFill>
                <a:latin typeface="Calibri"/>
                <a:cs typeface="Calibri"/>
              </a:rPr>
              <a:t>ğ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unlu</a:t>
            </a:r>
            <a:r>
              <a:rPr sz="1600" spc="-70" dirty="0">
                <a:solidFill>
                  <a:srgbClr val="585858"/>
                </a:solidFill>
                <a:latin typeface="Calibri"/>
                <a:cs typeface="Calibri"/>
              </a:rPr>
              <a:t>ğ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unun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fiilen </a:t>
            </a:r>
            <a:r>
              <a:rPr sz="1600" spc="-135" dirty="0">
                <a:solidFill>
                  <a:srgbClr val="585858"/>
                </a:solidFill>
                <a:latin typeface="Trebuchet MS"/>
                <a:cs typeface="Trebuchet MS"/>
              </a:rPr>
              <a:t>ya</a:t>
            </a:r>
            <a:r>
              <a:rPr sz="1600" spc="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585858"/>
                </a:solidFill>
                <a:latin typeface="Trebuchet MS"/>
                <a:cs typeface="Trebuchet MS"/>
              </a:rPr>
              <a:t>da</a:t>
            </a:r>
            <a:r>
              <a:rPr sz="16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585858"/>
                </a:solidFill>
                <a:latin typeface="Trebuchet MS"/>
                <a:cs typeface="Trebuchet MS"/>
              </a:rPr>
              <a:t>zihnen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teknolojiyle</a:t>
            </a:r>
            <a:r>
              <a:rPr sz="1600" spc="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585858"/>
                </a:solidFill>
                <a:latin typeface="Trebuchet MS"/>
                <a:cs typeface="Trebuchet MS"/>
              </a:rPr>
              <a:t>geçirilmesi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68783" y="2506702"/>
            <a:ext cx="732790" cy="930275"/>
          </a:xfrm>
          <a:custGeom>
            <a:avLst/>
            <a:gdLst/>
            <a:ahLst/>
            <a:cxnLst/>
            <a:rect l="l" t="t" r="r" b="b"/>
            <a:pathLst>
              <a:path w="732790" h="930275">
                <a:moveTo>
                  <a:pt x="635647" y="480656"/>
                </a:moveTo>
                <a:lnTo>
                  <a:pt x="634657" y="473697"/>
                </a:lnTo>
                <a:lnTo>
                  <a:pt x="631685" y="468033"/>
                </a:lnTo>
                <a:lnTo>
                  <a:pt x="626719" y="464286"/>
                </a:lnTo>
                <a:lnTo>
                  <a:pt x="618794" y="460870"/>
                </a:lnTo>
                <a:lnTo>
                  <a:pt x="610857" y="464286"/>
                </a:lnTo>
                <a:lnTo>
                  <a:pt x="608203" y="474560"/>
                </a:lnTo>
                <a:lnTo>
                  <a:pt x="584415" y="553288"/>
                </a:lnTo>
                <a:lnTo>
                  <a:pt x="570357" y="584415"/>
                </a:lnTo>
                <a:lnTo>
                  <a:pt x="553339" y="614895"/>
                </a:lnTo>
                <a:lnTo>
                  <a:pt x="535317" y="642810"/>
                </a:lnTo>
                <a:lnTo>
                  <a:pt x="518287" y="666242"/>
                </a:lnTo>
                <a:lnTo>
                  <a:pt x="515645" y="673087"/>
                </a:lnTo>
                <a:lnTo>
                  <a:pt x="510349" y="676503"/>
                </a:lnTo>
                <a:lnTo>
                  <a:pt x="507707" y="683361"/>
                </a:lnTo>
                <a:lnTo>
                  <a:pt x="498538" y="701598"/>
                </a:lnTo>
                <a:lnTo>
                  <a:pt x="493826" y="718870"/>
                </a:lnTo>
                <a:lnTo>
                  <a:pt x="492086" y="732942"/>
                </a:lnTo>
                <a:lnTo>
                  <a:pt x="491832" y="741553"/>
                </a:lnTo>
                <a:lnTo>
                  <a:pt x="491832" y="892149"/>
                </a:lnTo>
                <a:lnTo>
                  <a:pt x="251167" y="892149"/>
                </a:lnTo>
                <a:lnTo>
                  <a:pt x="250050" y="848829"/>
                </a:lnTo>
                <a:lnTo>
                  <a:pt x="232981" y="811720"/>
                </a:lnTo>
                <a:lnTo>
                  <a:pt x="196951" y="789901"/>
                </a:lnTo>
                <a:lnTo>
                  <a:pt x="166535" y="789470"/>
                </a:lnTo>
                <a:lnTo>
                  <a:pt x="157111" y="787488"/>
                </a:lnTo>
                <a:lnTo>
                  <a:pt x="148678" y="786472"/>
                </a:lnTo>
                <a:lnTo>
                  <a:pt x="141249" y="786104"/>
                </a:lnTo>
                <a:lnTo>
                  <a:pt x="134797" y="786053"/>
                </a:lnTo>
                <a:lnTo>
                  <a:pt x="127736" y="785406"/>
                </a:lnTo>
                <a:lnTo>
                  <a:pt x="119926" y="783475"/>
                </a:lnTo>
                <a:lnTo>
                  <a:pt x="113601" y="780262"/>
                </a:lnTo>
                <a:lnTo>
                  <a:pt x="110998" y="775779"/>
                </a:lnTo>
                <a:lnTo>
                  <a:pt x="110998" y="772350"/>
                </a:lnTo>
                <a:lnTo>
                  <a:pt x="108356" y="768934"/>
                </a:lnTo>
                <a:lnTo>
                  <a:pt x="108356" y="762076"/>
                </a:lnTo>
                <a:lnTo>
                  <a:pt x="105994" y="713511"/>
                </a:lnTo>
                <a:lnTo>
                  <a:pt x="100418" y="580669"/>
                </a:lnTo>
                <a:lnTo>
                  <a:pt x="100418" y="570395"/>
                </a:lnTo>
                <a:lnTo>
                  <a:pt x="95135" y="563549"/>
                </a:lnTo>
                <a:lnTo>
                  <a:pt x="87198" y="563549"/>
                </a:lnTo>
                <a:lnTo>
                  <a:pt x="42240" y="556717"/>
                </a:lnTo>
                <a:lnTo>
                  <a:pt x="31661" y="556717"/>
                </a:lnTo>
                <a:lnTo>
                  <a:pt x="26365" y="546442"/>
                </a:lnTo>
                <a:lnTo>
                  <a:pt x="54800" y="482257"/>
                </a:lnTo>
                <a:lnTo>
                  <a:pt x="77685" y="433806"/>
                </a:lnTo>
                <a:lnTo>
                  <a:pt x="103060" y="382143"/>
                </a:lnTo>
                <a:lnTo>
                  <a:pt x="105702" y="378714"/>
                </a:lnTo>
                <a:lnTo>
                  <a:pt x="105702" y="368452"/>
                </a:lnTo>
                <a:lnTo>
                  <a:pt x="102323" y="341820"/>
                </a:lnTo>
                <a:lnTo>
                  <a:pt x="100418" y="311975"/>
                </a:lnTo>
                <a:lnTo>
                  <a:pt x="100507" y="284695"/>
                </a:lnTo>
                <a:lnTo>
                  <a:pt x="116205" y="235546"/>
                </a:lnTo>
                <a:lnTo>
                  <a:pt x="132816" y="201155"/>
                </a:lnTo>
                <a:lnTo>
                  <a:pt x="154393" y="162267"/>
                </a:lnTo>
                <a:lnTo>
                  <a:pt x="182410" y="118579"/>
                </a:lnTo>
                <a:lnTo>
                  <a:pt x="212039" y="93700"/>
                </a:lnTo>
                <a:lnTo>
                  <a:pt x="250837" y="78778"/>
                </a:lnTo>
                <a:lnTo>
                  <a:pt x="289153" y="70916"/>
                </a:lnTo>
                <a:lnTo>
                  <a:pt x="317284" y="67221"/>
                </a:lnTo>
                <a:lnTo>
                  <a:pt x="325221" y="67221"/>
                </a:lnTo>
                <a:lnTo>
                  <a:pt x="330504" y="56959"/>
                </a:lnTo>
                <a:lnTo>
                  <a:pt x="330504" y="36423"/>
                </a:lnTo>
                <a:lnTo>
                  <a:pt x="322580" y="29578"/>
                </a:lnTo>
                <a:lnTo>
                  <a:pt x="314642" y="29578"/>
                </a:lnTo>
                <a:lnTo>
                  <a:pt x="273939" y="35839"/>
                </a:lnTo>
                <a:lnTo>
                  <a:pt x="231000" y="46266"/>
                </a:lnTo>
                <a:lnTo>
                  <a:pt x="191541" y="63754"/>
                </a:lnTo>
                <a:lnTo>
                  <a:pt x="161239" y="91198"/>
                </a:lnTo>
                <a:lnTo>
                  <a:pt x="131330" y="139382"/>
                </a:lnTo>
                <a:lnTo>
                  <a:pt x="108356" y="181470"/>
                </a:lnTo>
                <a:lnTo>
                  <a:pt x="91325" y="217779"/>
                </a:lnTo>
                <a:lnTo>
                  <a:pt x="72898" y="276987"/>
                </a:lnTo>
                <a:lnTo>
                  <a:pt x="71983" y="311111"/>
                </a:lnTo>
                <a:lnTo>
                  <a:pt x="74053" y="343954"/>
                </a:lnTo>
                <a:lnTo>
                  <a:pt x="76619" y="368452"/>
                </a:lnTo>
                <a:lnTo>
                  <a:pt x="29260" y="467131"/>
                </a:lnTo>
                <a:lnTo>
                  <a:pt x="5207" y="521195"/>
                </a:lnTo>
                <a:lnTo>
                  <a:pt x="0" y="536397"/>
                </a:lnTo>
                <a:lnTo>
                  <a:pt x="0" y="559841"/>
                </a:lnTo>
                <a:lnTo>
                  <a:pt x="28511" y="592277"/>
                </a:lnTo>
                <a:lnTo>
                  <a:pt x="73977" y="597776"/>
                </a:lnTo>
                <a:lnTo>
                  <a:pt x="78435" y="740740"/>
                </a:lnTo>
                <a:lnTo>
                  <a:pt x="81330" y="780529"/>
                </a:lnTo>
                <a:lnTo>
                  <a:pt x="103517" y="813587"/>
                </a:lnTo>
                <a:lnTo>
                  <a:pt x="132156" y="823696"/>
                </a:lnTo>
                <a:lnTo>
                  <a:pt x="163893" y="823696"/>
                </a:lnTo>
                <a:lnTo>
                  <a:pt x="175996" y="824230"/>
                </a:lnTo>
                <a:lnTo>
                  <a:pt x="212483" y="837819"/>
                </a:lnTo>
                <a:lnTo>
                  <a:pt x="222072" y="851077"/>
                </a:lnTo>
                <a:lnTo>
                  <a:pt x="222072" y="916114"/>
                </a:lnTo>
                <a:lnTo>
                  <a:pt x="224713" y="922959"/>
                </a:lnTo>
                <a:lnTo>
                  <a:pt x="230009" y="929805"/>
                </a:lnTo>
                <a:lnTo>
                  <a:pt x="515645" y="929805"/>
                </a:lnTo>
                <a:lnTo>
                  <a:pt x="520941" y="922959"/>
                </a:lnTo>
                <a:lnTo>
                  <a:pt x="520941" y="741553"/>
                </a:lnTo>
                <a:lnTo>
                  <a:pt x="521055" y="738124"/>
                </a:lnTo>
                <a:lnTo>
                  <a:pt x="521931" y="729564"/>
                </a:lnTo>
                <a:lnTo>
                  <a:pt x="524281" y="718439"/>
                </a:lnTo>
                <a:lnTo>
                  <a:pt x="528866" y="707313"/>
                </a:lnTo>
                <a:lnTo>
                  <a:pt x="536803" y="697052"/>
                </a:lnTo>
                <a:lnTo>
                  <a:pt x="539445" y="690194"/>
                </a:lnTo>
                <a:lnTo>
                  <a:pt x="576148" y="636295"/>
                </a:lnTo>
                <a:lnTo>
                  <a:pt x="594868" y="602602"/>
                </a:lnTo>
                <a:lnTo>
                  <a:pt x="610857" y="566978"/>
                </a:lnTo>
                <a:lnTo>
                  <a:pt x="625729" y="521195"/>
                </a:lnTo>
                <a:lnTo>
                  <a:pt x="634657" y="488251"/>
                </a:lnTo>
                <a:lnTo>
                  <a:pt x="635647" y="480656"/>
                </a:lnTo>
                <a:close/>
              </a:path>
              <a:path w="732790" h="930275">
                <a:moveTo>
                  <a:pt x="732459" y="267525"/>
                </a:moveTo>
                <a:lnTo>
                  <a:pt x="732332" y="252069"/>
                </a:lnTo>
                <a:lnTo>
                  <a:pt x="732180" y="238379"/>
                </a:lnTo>
                <a:lnTo>
                  <a:pt x="732091" y="231533"/>
                </a:lnTo>
                <a:lnTo>
                  <a:pt x="731824" y="208584"/>
                </a:lnTo>
                <a:lnTo>
                  <a:pt x="731621" y="206870"/>
                </a:lnTo>
                <a:lnTo>
                  <a:pt x="725868" y="158419"/>
                </a:lnTo>
                <a:lnTo>
                  <a:pt x="725258" y="153365"/>
                </a:lnTo>
                <a:lnTo>
                  <a:pt x="722376" y="141846"/>
                </a:lnTo>
                <a:lnTo>
                  <a:pt x="713994" y="108305"/>
                </a:lnTo>
                <a:lnTo>
                  <a:pt x="707034" y="93383"/>
                </a:lnTo>
                <a:lnTo>
                  <a:pt x="695845" y="69418"/>
                </a:lnTo>
                <a:lnTo>
                  <a:pt x="690359" y="57658"/>
                </a:lnTo>
                <a:lnTo>
                  <a:pt x="673684" y="36525"/>
                </a:lnTo>
                <a:lnTo>
                  <a:pt x="673684" y="117881"/>
                </a:lnTo>
                <a:lnTo>
                  <a:pt x="672668" y="126276"/>
                </a:lnTo>
                <a:lnTo>
                  <a:pt x="669074" y="134302"/>
                </a:lnTo>
                <a:lnTo>
                  <a:pt x="663752" y="139115"/>
                </a:lnTo>
                <a:lnTo>
                  <a:pt x="655891" y="141846"/>
                </a:lnTo>
                <a:lnTo>
                  <a:pt x="655167" y="141706"/>
                </a:lnTo>
                <a:lnTo>
                  <a:pt x="655167" y="182918"/>
                </a:lnTo>
                <a:lnTo>
                  <a:pt x="654164" y="191312"/>
                </a:lnTo>
                <a:lnTo>
                  <a:pt x="650570" y="199339"/>
                </a:lnTo>
                <a:lnTo>
                  <a:pt x="645236" y="204139"/>
                </a:lnTo>
                <a:lnTo>
                  <a:pt x="637387" y="206870"/>
                </a:lnTo>
                <a:lnTo>
                  <a:pt x="630034" y="205435"/>
                </a:lnTo>
                <a:lnTo>
                  <a:pt x="623671" y="200774"/>
                </a:lnTo>
                <a:lnTo>
                  <a:pt x="618794" y="193878"/>
                </a:lnTo>
                <a:lnTo>
                  <a:pt x="616724" y="183718"/>
                </a:lnTo>
                <a:lnTo>
                  <a:pt x="616839" y="182918"/>
                </a:lnTo>
                <a:lnTo>
                  <a:pt x="618134" y="174193"/>
                </a:lnTo>
                <a:lnTo>
                  <a:pt x="622515" y="165963"/>
                </a:lnTo>
                <a:lnTo>
                  <a:pt x="629373" y="159639"/>
                </a:lnTo>
                <a:lnTo>
                  <a:pt x="635698" y="158419"/>
                </a:lnTo>
                <a:lnTo>
                  <a:pt x="642264" y="160070"/>
                </a:lnTo>
                <a:lnTo>
                  <a:pt x="648335" y="164947"/>
                </a:lnTo>
                <a:lnTo>
                  <a:pt x="653161" y="173342"/>
                </a:lnTo>
                <a:lnTo>
                  <a:pt x="655142" y="181470"/>
                </a:lnTo>
                <a:lnTo>
                  <a:pt x="655167" y="182918"/>
                </a:lnTo>
                <a:lnTo>
                  <a:pt x="655167" y="141706"/>
                </a:lnTo>
                <a:lnTo>
                  <a:pt x="636346" y="118681"/>
                </a:lnTo>
                <a:lnTo>
                  <a:pt x="636460" y="117881"/>
                </a:lnTo>
                <a:lnTo>
                  <a:pt x="637628" y="109156"/>
                </a:lnTo>
                <a:lnTo>
                  <a:pt x="641400" y="100926"/>
                </a:lnTo>
                <a:lnTo>
                  <a:pt x="647877" y="94615"/>
                </a:lnTo>
                <a:lnTo>
                  <a:pt x="654570" y="93383"/>
                </a:lnTo>
                <a:lnTo>
                  <a:pt x="661771" y="95046"/>
                </a:lnTo>
                <a:lnTo>
                  <a:pt x="667956" y="99910"/>
                </a:lnTo>
                <a:lnTo>
                  <a:pt x="671677" y="108305"/>
                </a:lnTo>
                <a:lnTo>
                  <a:pt x="673658" y="116433"/>
                </a:lnTo>
                <a:lnTo>
                  <a:pt x="673684" y="117881"/>
                </a:lnTo>
                <a:lnTo>
                  <a:pt x="673684" y="36525"/>
                </a:lnTo>
                <a:lnTo>
                  <a:pt x="659777" y="18884"/>
                </a:lnTo>
                <a:lnTo>
                  <a:pt x="623544" y="152"/>
                </a:lnTo>
                <a:lnTo>
                  <a:pt x="623544" y="93014"/>
                </a:lnTo>
                <a:lnTo>
                  <a:pt x="622427" y="102311"/>
                </a:lnTo>
                <a:lnTo>
                  <a:pt x="618832" y="110337"/>
                </a:lnTo>
                <a:lnTo>
                  <a:pt x="613498" y="115150"/>
                </a:lnTo>
                <a:lnTo>
                  <a:pt x="605650" y="117881"/>
                </a:lnTo>
                <a:lnTo>
                  <a:pt x="605028" y="117767"/>
                </a:lnTo>
                <a:lnTo>
                  <a:pt x="605028" y="157556"/>
                </a:lnTo>
                <a:lnTo>
                  <a:pt x="603910" y="166065"/>
                </a:lnTo>
                <a:lnTo>
                  <a:pt x="600316" y="173926"/>
                </a:lnTo>
                <a:lnTo>
                  <a:pt x="594982" y="180187"/>
                </a:lnTo>
                <a:lnTo>
                  <a:pt x="587133" y="182918"/>
                </a:lnTo>
                <a:lnTo>
                  <a:pt x="579780" y="181470"/>
                </a:lnTo>
                <a:lnTo>
                  <a:pt x="573417" y="176822"/>
                </a:lnTo>
                <a:lnTo>
                  <a:pt x="568540" y="169913"/>
                </a:lnTo>
                <a:lnTo>
                  <a:pt x="567613" y="160070"/>
                </a:lnTo>
                <a:lnTo>
                  <a:pt x="567601" y="159639"/>
                </a:lnTo>
                <a:lnTo>
                  <a:pt x="568058" y="156222"/>
                </a:lnTo>
                <a:lnTo>
                  <a:pt x="568871" y="150241"/>
                </a:lnTo>
                <a:lnTo>
                  <a:pt x="572630" y="141998"/>
                </a:lnTo>
                <a:lnTo>
                  <a:pt x="579120" y="135686"/>
                </a:lnTo>
                <a:lnTo>
                  <a:pt x="585812" y="133019"/>
                </a:lnTo>
                <a:lnTo>
                  <a:pt x="593001" y="134835"/>
                </a:lnTo>
                <a:lnTo>
                  <a:pt x="599198" y="140500"/>
                </a:lnTo>
                <a:lnTo>
                  <a:pt x="602919" y="149377"/>
                </a:lnTo>
                <a:lnTo>
                  <a:pt x="605028" y="157556"/>
                </a:lnTo>
                <a:lnTo>
                  <a:pt x="605028" y="117767"/>
                </a:lnTo>
                <a:lnTo>
                  <a:pt x="598297" y="116433"/>
                </a:lnTo>
                <a:lnTo>
                  <a:pt x="591934" y="111785"/>
                </a:lnTo>
                <a:lnTo>
                  <a:pt x="587057" y="104889"/>
                </a:lnTo>
                <a:lnTo>
                  <a:pt x="586130" y="95046"/>
                </a:lnTo>
                <a:lnTo>
                  <a:pt x="586117" y="94615"/>
                </a:lnTo>
                <a:lnTo>
                  <a:pt x="587387" y="85204"/>
                </a:lnTo>
                <a:lnTo>
                  <a:pt x="591146" y="76962"/>
                </a:lnTo>
                <a:lnTo>
                  <a:pt x="597623" y="70662"/>
                </a:lnTo>
                <a:lnTo>
                  <a:pt x="604329" y="69418"/>
                </a:lnTo>
                <a:lnTo>
                  <a:pt x="611517" y="71081"/>
                </a:lnTo>
                <a:lnTo>
                  <a:pt x="617715" y="75946"/>
                </a:lnTo>
                <a:lnTo>
                  <a:pt x="621436" y="84353"/>
                </a:lnTo>
                <a:lnTo>
                  <a:pt x="623544" y="93014"/>
                </a:lnTo>
                <a:lnTo>
                  <a:pt x="623544" y="152"/>
                </a:lnTo>
                <a:lnTo>
                  <a:pt x="581761" y="9042"/>
                </a:lnTo>
                <a:lnTo>
                  <a:pt x="540766" y="38989"/>
                </a:lnTo>
                <a:lnTo>
                  <a:pt x="537794" y="42849"/>
                </a:lnTo>
                <a:lnTo>
                  <a:pt x="537794" y="256235"/>
                </a:lnTo>
                <a:lnTo>
                  <a:pt x="536803" y="263194"/>
                </a:lnTo>
                <a:lnTo>
                  <a:pt x="533831" y="268859"/>
                </a:lnTo>
                <a:lnTo>
                  <a:pt x="528866" y="272605"/>
                </a:lnTo>
                <a:lnTo>
                  <a:pt x="494487" y="293141"/>
                </a:lnTo>
                <a:lnTo>
                  <a:pt x="489191" y="296557"/>
                </a:lnTo>
                <a:lnTo>
                  <a:pt x="481266" y="293141"/>
                </a:lnTo>
                <a:lnTo>
                  <a:pt x="478612" y="286296"/>
                </a:lnTo>
                <a:lnTo>
                  <a:pt x="476097" y="279184"/>
                </a:lnTo>
                <a:lnTo>
                  <a:pt x="476300" y="273037"/>
                </a:lnTo>
                <a:lnTo>
                  <a:pt x="518287" y="241795"/>
                </a:lnTo>
                <a:lnTo>
                  <a:pt x="526224" y="238379"/>
                </a:lnTo>
                <a:lnTo>
                  <a:pt x="531507" y="241795"/>
                </a:lnTo>
                <a:lnTo>
                  <a:pt x="536803" y="248640"/>
                </a:lnTo>
                <a:lnTo>
                  <a:pt x="537794" y="256235"/>
                </a:lnTo>
                <a:lnTo>
                  <a:pt x="537794" y="42849"/>
                </a:lnTo>
                <a:lnTo>
                  <a:pt x="525233" y="59105"/>
                </a:lnTo>
                <a:lnTo>
                  <a:pt x="515645" y="84353"/>
                </a:lnTo>
                <a:lnTo>
                  <a:pt x="465391" y="111721"/>
                </a:lnTo>
                <a:lnTo>
                  <a:pt x="446874" y="60388"/>
                </a:lnTo>
                <a:lnTo>
                  <a:pt x="444233" y="53543"/>
                </a:lnTo>
                <a:lnTo>
                  <a:pt x="438937" y="50114"/>
                </a:lnTo>
                <a:lnTo>
                  <a:pt x="423075" y="56959"/>
                </a:lnTo>
                <a:lnTo>
                  <a:pt x="423075" y="67221"/>
                </a:lnTo>
                <a:lnTo>
                  <a:pt x="425716" y="74079"/>
                </a:lnTo>
                <a:lnTo>
                  <a:pt x="444233" y="125412"/>
                </a:lnTo>
                <a:lnTo>
                  <a:pt x="399275" y="152984"/>
                </a:lnTo>
                <a:lnTo>
                  <a:pt x="399275" y="276034"/>
                </a:lnTo>
                <a:lnTo>
                  <a:pt x="396633" y="286296"/>
                </a:lnTo>
                <a:lnTo>
                  <a:pt x="391337" y="289725"/>
                </a:lnTo>
                <a:lnTo>
                  <a:pt x="367538" y="303415"/>
                </a:lnTo>
                <a:lnTo>
                  <a:pt x="378117" y="334213"/>
                </a:lnTo>
                <a:lnTo>
                  <a:pt x="380758" y="341058"/>
                </a:lnTo>
                <a:lnTo>
                  <a:pt x="378117" y="351332"/>
                </a:lnTo>
                <a:lnTo>
                  <a:pt x="372821" y="354749"/>
                </a:lnTo>
                <a:lnTo>
                  <a:pt x="364896" y="358178"/>
                </a:lnTo>
                <a:lnTo>
                  <a:pt x="359613" y="354749"/>
                </a:lnTo>
                <a:lnTo>
                  <a:pt x="354317" y="347916"/>
                </a:lnTo>
                <a:lnTo>
                  <a:pt x="349605" y="334213"/>
                </a:lnTo>
                <a:lnTo>
                  <a:pt x="343738" y="317106"/>
                </a:lnTo>
                <a:lnTo>
                  <a:pt x="322580" y="330796"/>
                </a:lnTo>
                <a:lnTo>
                  <a:pt x="314642" y="334213"/>
                </a:lnTo>
                <a:lnTo>
                  <a:pt x="309359" y="330796"/>
                </a:lnTo>
                <a:lnTo>
                  <a:pt x="304063" y="323951"/>
                </a:lnTo>
                <a:lnTo>
                  <a:pt x="301421" y="317106"/>
                </a:lnTo>
                <a:lnTo>
                  <a:pt x="304063" y="306832"/>
                </a:lnTo>
                <a:lnTo>
                  <a:pt x="309359" y="303415"/>
                </a:lnTo>
                <a:lnTo>
                  <a:pt x="312000" y="303415"/>
                </a:lnTo>
                <a:lnTo>
                  <a:pt x="333159" y="289725"/>
                </a:lnTo>
                <a:lnTo>
                  <a:pt x="325221" y="258914"/>
                </a:lnTo>
                <a:lnTo>
                  <a:pt x="319925" y="252069"/>
                </a:lnTo>
                <a:lnTo>
                  <a:pt x="322580" y="241795"/>
                </a:lnTo>
                <a:lnTo>
                  <a:pt x="327863" y="238379"/>
                </a:lnTo>
                <a:lnTo>
                  <a:pt x="335800" y="231533"/>
                </a:lnTo>
                <a:lnTo>
                  <a:pt x="343738" y="234950"/>
                </a:lnTo>
                <a:lnTo>
                  <a:pt x="346379" y="241795"/>
                </a:lnTo>
                <a:lnTo>
                  <a:pt x="346379" y="245224"/>
                </a:lnTo>
                <a:lnTo>
                  <a:pt x="356958" y="276034"/>
                </a:lnTo>
                <a:lnTo>
                  <a:pt x="380758" y="262331"/>
                </a:lnTo>
                <a:lnTo>
                  <a:pt x="386054" y="258914"/>
                </a:lnTo>
                <a:lnTo>
                  <a:pt x="393979" y="262331"/>
                </a:lnTo>
                <a:lnTo>
                  <a:pt x="399275" y="276034"/>
                </a:lnTo>
                <a:lnTo>
                  <a:pt x="399275" y="152984"/>
                </a:lnTo>
                <a:lnTo>
                  <a:pt x="393979" y="156222"/>
                </a:lnTo>
                <a:lnTo>
                  <a:pt x="372160" y="148742"/>
                </a:lnTo>
                <a:lnTo>
                  <a:pt x="328523" y="158153"/>
                </a:lnTo>
                <a:lnTo>
                  <a:pt x="278803" y="196456"/>
                </a:lnTo>
                <a:lnTo>
                  <a:pt x="263715" y="232676"/>
                </a:lnTo>
                <a:lnTo>
                  <a:pt x="259880" y="273037"/>
                </a:lnTo>
                <a:lnTo>
                  <a:pt x="259778" y="276034"/>
                </a:lnTo>
                <a:lnTo>
                  <a:pt x="264896" y="320421"/>
                </a:lnTo>
                <a:lnTo>
                  <a:pt x="277609" y="365023"/>
                </a:lnTo>
                <a:lnTo>
                  <a:pt x="296456" y="405460"/>
                </a:lnTo>
                <a:lnTo>
                  <a:pt x="324345" y="447814"/>
                </a:lnTo>
                <a:lnTo>
                  <a:pt x="357949" y="486537"/>
                </a:lnTo>
                <a:lnTo>
                  <a:pt x="393992" y="516140"/>
                </a:lnTo>
                <a:lnTo>
                  <a:pt x="429145" y="531101"/>
                </a:lnTo>
                <a:lnTo>
                  <a:pt x="460108" y="525907"/>
                </a:lnTo>
                <a:lnTo>
                  <a:pt x="471551" y="499376"/>
                </a:lnTo>
                <a:lnTo>
                  <a:pt x="466382" y="454875"/>
                </a:lnTo>
                <a:lnTo>
                  <a:pt x="456755" y="406527"/>
                </a:lnTo>
                <a:lnTo>
                  <a:pt x="454812" y="368452"/>
                </a:lnTo>
                <a:lnTo>
                  <a:pt x="472274" y="358178"/>
                </a:lnTo>
                <a:lnTo>
                  <a:pt x="577011" y="296557"/>
                </a:lnTo>
                <a:lnTo>
                  <a:pt x="600278" y="282879"/>
                </a:lnTo>
                <a:lnTo>
                  <a:pt x="622096" y="310095"/>
                </a:lnTo>
                <a:lnTo>
                  <a:pt x="643915" y="351751"/>
                </a:lnTo>
                <a:lnTo>
                  <a:pt x="665734" y="386359"/>
                </a:lnTo>
                <a:lnTo>
                  <a:pt x="687552" y="392404"/>
                </a:lnTo>
                <a:lnTo>
                  <a:pt x="711555" y="365899"/>
                </a:lnTo>
                <a:lnTo>
                  <a:pt x="726147" y="321792"/>
                </a:lnTo>
                <a:lnTo>
                  <a:pt x="730669" y="282879"/>
                </a:lnTo>
                <a:lnTo>
                  <a:pt x="732459" y="267525"/>
                </a:lnTo>
                <a:close/>
              </a:path>
            </a:pathLst>
          </a:custGeom>
          <a:solidFill>
            <a:srgbClr val="E6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1285" y="5104638"/>
            <a:ext cx="1938655" cy="0"/>
          </a:xfrm>
          <a:custGeom>
            <a:avLst/>
            <a:gdLst/>
            <a:ahLst/>
            <a:cxnLst/>
            <a:rect l="l" t="t" r="r" b="b"/>
            <a:pathLst>
              <a:path w="1938654">
                <a:moveTo>
                  <a:pt x="0" y="0"/>
                </a:moveTo>
                <a:lnTo>
                  <a:pt x="1938527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6890" y="5430960"/>
            <a:ext cx="28067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585858"/>
                </a:solidFill>
                <a:latin typeface="Trebuchet MS"/>
                <a:cs typeface="Trebuchet MS"/>
              </a:rPr>
              <a:t>Teknolojinin,</a:t>
            </a:r>
            <a:r>
              <a:rPr sz="16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sorumlulukların</a:t>
            </a:r>
            <a:endParaRPr sz="160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(iş,</a:t>
            </a:r>
            <a:r>
              <a:rPr sz="16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585858"/>
                </a:solidFill>
                <a:latin typeface="Trebuchet MS"/>
                <a:cs typeface="Trebuchet MS"/>
              </a:rPr>
              <a:t>okul,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50" dirty="0">
                <a:solidFill>
                  <a:srgbClr val="585858"/>
                </a:solidFill>
                <a:latin typeface="Trebuchet MS"/>
                <a:cs typeface="Trebuchet MS"/>
              </a:rPr>
              <a:t>aile,</a:t>
            </a:r>
            <a:r>
              <a:rPr sz="1600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585858"/>
                </a:solidFill>
                <a:latin typeface="Trebuchet MS"/>
                <a:cs typeface="Trebuchet MS"/>
              </a:rPr>
              <a:t>bireysel</a:t>
            </a:r>
            <a:r>
              <a:rPr sz="1600" spc="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585858"/>
                </a:solidFill>
                <a:latin typeface="Trebuchet MS"/>
                <a:cs typeface="Trebuchet MS"/>
              </a:rPr>
              <a:t>temizlik</a:t>
            </a:r>
            <a:r>
              <a:rPr sz="1600" spc="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gibi) </a:t>
            </a:r>
            <a:r>
              <a:rPr sz="1600" spc="-100" dirty="0">
                <a:solidFill>
                  <a:srgbClr val="585858"/>
                </a:solidFill>
                <a:latin typeface="Trebuchet MS"/>
                <a:cs typeface="Trebuchet MS"/>
              </a:rPr>
              <a:t>yerine</a:t>
            </a:r>
            <a:r>
              <a:rPr sz="1600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rebuchet MS"/>
                <a:cs typeface="Trebuchet MS"/>
              </a:rPr>
              <a:t>getirilmesini</a:t>
            </a:r>
            <a:r>
              <a:rPr sz="1600" spc="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rebuchet MS"/>
                <a:cs typeface="Trebuchet MS"/>
              </a:rPr>
              <a:t>engellemesi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0979" y="4423918"/>
            <a:ext cx="729024" cy="100076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128254" y="5424678"/>
            <a:ext cx="2482850" cy="0"/>
          </a:xfrm>
          <a:custGeom>
            <a:avLst/>
            <a:gdLst/>
            <a:ahLst/>
            <a:cxnLst/>
            <a:rect l="l" t="t" r="r" b="b"/>
            <a:pathLst>
              <a:path w="2482850">
                <a:moveTo>
                  <a:pt x="0" y="0"/>
                </a:moveTo>
                <a:lnTo>
                  <a:pt x="2482596" y="0"/>
                </a:lnTo>
              </a:path>
            </a:pathLst>
          </a:custGeom>
          <a:ln w="13716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62138" y="5543194"/>
            <a:ext cx="27565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Teknoloji</a:t>
            </a:r>
            <a:r>
              <a:rPr sz="1600" spc="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585858"/>
                </a:solidFill>
                <a:latin typeface="Trebuchet MS"/>
                <a:cs typeface="Trebuchet MS"/>
              </a:rPr>
              <a:t>başında</a:t>
            </a:r>
            <a:r>
              <a:rPr sz="16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585858"/>
                </a:solidFill>
                <a:latin typeface="Trebuchet MS"/>
                <a:cs typeface="Trebuchet MS"/>
              </a:rPr>
              <a:t>geçirilen</a:t>
            </a:r>
            <a:r>
              <a:rPr sz="1600" spc="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585858"/>
                </a:solidFill>
                <a:latin typeface="Trebuchet MS"/>
                <a:cs typeface="Trebuchet MS"/>
              </a:rPr>
              <a:t>vakitle </a:t>
            </a:r>
            <a:r>
              <a:rPr sz="1600" spc="-125" dirty="0">
                <a:solidFill>
                  <a:srgbClr val="585858"/>
                </a:solidFill>
                <a:latin typeface="Trebuchet MS"/>
                <a:cs typeface="Trebuchet MS"/>
              </a:rPr>
              <a:t>ilgili</a:t>
            </a:r>
            <a:r>
              <a:rPr sz="1600" spc="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kontrolün</a:t>
            </a:r>
            <a:r>
              <a:rPr sz="1600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Trebuchet MS"/>
                <a:cs typeface="Trebuchet MS"/>
              </a:rPr>
              <a:t>kaybedilmesi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02255" y="4554450"/>
            <a:ext cx="713740" cy="1015365"/>
          </a:xfrm>
          <a:custGeom>
            <a:avLst/>
            <a:gdLst/>
            <a:ahLst/>
            <a:cxnLst/>
            <a:rect l="l" t="t" r="r" b="b"/>
            <a:pathLst>
              <a:path w="713740" h="1015364">
                <a:moveTo>
                  <a:pt x="616559" y="901509"/>
                </a:moveTo>
                <a:lnTo>
                  <a:pt x="610641" y="860882"/>
                </a:lnTo>
                <a:lnTo>
                  <a:pt x="557009" y="836295"/>
                </a:lnTo>
                <a:lnTo>
                  <a:pt x="499211" y="824014"/>
                </a:lnTo>
                <a:lnTo>
                  <a:pt x="484238" y="821855"/>
                </a:lnTo>
                <a:lnTo>
                  <a:pt x="460819" y="813041"/>
                </a:lnTo>
                <a:lnTo>
                  <a:pt x="433019" y="794029"/>
                </a:lnTo>
                <a:lnTo>
                  <a:pt x="404901" y="761288"/>
                </a:lnTo>
                <a:lnTo>
                  <a:pt x="380542" y="711263"/>
                </a:lnTo>
                <a:lnTo>
                  <a:pt x="364007" y="640422"/>
                </a:lnTo>
                <a:lnTo>
                  <a:pt x="364007" y="621703"/>
                </a:lnTo>
                <a:lnTo>
                  <a:pt x="360248" y="617943"/>
                </a:lnTo>
                <a:lnTo>
                  <a:pt x="360248" y="516788"/>
                </a:lnTo>
                <a:lnTo>
                  <a:pt x="364007" y="513054"/>
                </a:lnTo>
                <a:lnTo>
                  <a:pt x="364007" y="483082"/>
                </a:lnTo>
                <a:lnTo>
                  <a:pt x="367753" y="479336"/>
                </a:lnTo>
                <a:lnTo>
                  <a:pt x="367753" y="456857"/>
                </a:lnTo>
                <a:lnTo>
                  <a:pt x="371513" y="456857"/>
                </a:lnTo>
                <a:lnTo>
                  <a:pt x="371513" y="441871"/>
                </a:lnTo>
                <a:lnTo>
                  <a:pt x="375272" y="441871"/>
                </a:lnTo>
                <a:lnTo>
                  <a:pt x="375272" y="426885"/>
                </a:lnTo>
                <a:lnTo>
                  <a:pt x="379018" y="426885"/>
                </a:lnTo>
                <a:lnTo>
                  <a:pt x="379018" y="419392"/>
                </a:lnTo>
                <a:lnTo>
                  <a:pt x="382778" y="415645"/>
                </a:lnTo>
                <a:lnTo>
                  <a:pt x="382778" y="408152"/>
                </a:lnTo>
                <a:lnTo>
                  <a:pt x="390296" y="400659"/>
                </a:lnTo>
                <a:lnTo>
                  <a:pt x="390296" y="396913"/>
                </a:lnTo>
                <a:lnTo>
                  <a:pt x="404837" y="376250"/>
                </a:lnTo>
                <a:lnTo>
                  <a:pt x="419392" y="363664"/>
                </a:lnTo>
                <a:lnTo>
                  <a:pt x="432536" y="357403"/>
                </a:lnTo>
                <a:lnTo>
                  <a:pt x="442861" y="355714"/>
                </a:lnTo>
                <a:lnTo>
                  <a:pt x="462000" y="348919"/>
                </a:lnTo>
                <a:lnTo>
                  <a:pt x="474789" y="340715"/>
                </a:lnTo>
                <a:lnTo>
                  <a:pt x="481939" y="332524"/>
                </a:lnTo>
                <a:lnTo>
                  <a:pt x="484174" y="325729"/>
                </a:lnTo>
                <a:lnTo>
                  <a:pt x="475310" y="312966"/>
                </a:lnTo>
                <a:lnTo>
                  <a:pt x="449910" y="299504"/>
                </a:lnTo>
                <a:lnTo>
                  <a:pt x="409714" y="288848"/>
                </a:lnTo>
                <a:lnTo>
                  <a:pt x="356489" y="284518"/>
                </a:lnTo>
                <a:lnTo>
                  <a:pt x="302679" y="288848"/>
                </a:lnTo>
                <a:lnTo>
                  <a:pt x="261200" y="299504"/>
                </a:lnTo>
                <a:lnTo>
                  <a:pt x="234492" y="312966"/>
                </a:lnTo>
                <a:lnTo>
                  <a:pt x="225044" y="325729"/>
                </a:lnTo>
                <a:lnTo>
                  <a:pt x="227926" y="332524"/>
                </a:lnTo>
                <a:lnTo>
                  <a:pt x="236778" y="340715"/>
                </a:lnTo>
                <a:lnTo>
                  <a:pt x="251980" y="348919"/>
                </a:lnTo>
                <a:lnTo>
                  <a:pt x="273875" y="355714"/>
                </a:lnTo>
                <a:lnTo>
                  <a:pt x="283616" y="357403"/>
                </a:lnTo>
                <a:lnTo>
                  <a:pt x="295465" y="363664"/>
                </a:lnTo>
                <a:lnTo>
                  <a:pt x="308724" y="376250"/>
                </a:lnTo>
                <a:lnTo>
                  <a:pt x="322694" y="396913"/>
                </a:lnTo>
                <a:lnTo>
                  <a:pt x="322694" y="400659"/>
                </a:lnTo>
                <a:lnTo>
                  <a:pt x="326453" y="400659"/>
                </a:lnTo>
                <a:lnTo>
                  <a:pt x="326453" y="408152"/>
                </a:lnTo>
                <a:lnTo>
                  <a:pt x="330200" y="408152"/>
                </a:lnTo>
                <a:lnTo>
                  <a:pt x="330200" y="415645"/>
                </a:lnTo>
                <a:lnTo>
                  <a:pt x="333946" y="419392"/>
                </a:lnTo>
                <a:lnTo>
                  <a:pt x="333946" y="430631"/>
                </a:lnTo>
                <a:lnTo>
                  <a:pt x="337718" y="430631"/>
                </a:lnTo>
                <a:lnTo>
                  <a:pt x="337718" y="441871"/>
                </a:lnTo>
                <a:lnTo>
                  <a:pt x="341464" y="445617"/>
                </a:lnTo>
                <a:lnTo>
                  <a:pt x="341464" y="460603"/>
                </a:lnTo>
                <a:lnTo>
                  <a:pt x="345224" y="460603"/>
                </a:lnTo>
                <a:lnTo>
                  <a:pt x="345224" y="483082"/>
                </a:lnTo>
                <a:lnTo>
                  <a:pt x="348983" y="486829"/>
                </a:lnTo>
                <a:lnTo>
                  <a:pt x="348983" y="516788"/>
                </a:lnTo>
                <a:lnTo>
                  <a:pt x="352742" y="520547"/>
                </a:lnTo>
                <a:lnTo>
                  <a:pt x="352742" y="610463"/>
                </a:lnTo>
                <a:lnTo>
                  <a:pt x="348983" y="614210"/>
                </a:lnTo>
                <a:lnTo>
                  <a:pt x="348983" y="640422"/>
                </a:lnTo>
                <a:lnTo>
                  <a:pt x="326631" y="722820"/>
                </a:lnTo>
                <a:lnTo>
                  <a:pt x="295440" y="776262"/>
                </a:lnTo>
                <a:lnTo>
                  <a:pt x="261912" y="806869"/>
                </a:lnTo>
                <a:lnTo>
                  <a:pt x="232524" y="820737"/>
                </a:lnTo>
                <a:lnTo>
                  <a:pt x="213779" y="824014"/>
                </a:lnTo>
                <a:lnTo>
                  <a:pt x="210032" y="824014"/>
                </a:lnTo>
                <a:lnTo>
                  <a:pt x="154393" y="836244"/>
                </a:lnTo>
                <a:lnTo>
                  <a:pt x="119888" y="848829"/>
                </a:lnTo>
                <a:lnTo>
                  <a:pt x="102285" y="859307"/>
                </a:lnTo>
                <a:lnTo>
                  <a:pt x="97358" y="865212"/>
                </a:lnTo>
                <a:lnTo>
                  <a:pt x="96418" y="899922"/>
                </a:lnTo>
                <a:lnTo>
                  <a:pt x="98298" y="926566"/>
                </a:lnTo>
                <a:lnTo>
                  <a:pt x="101600" y="946937"/>
                </a:lnTo>
                <a:lnTo>
                  <a:pt x="104876" y="962621"/>
                </a:lnTo>
                <a:lnTo>
                  <a:pt x="608114" y="962621"/>
                </a:lnTo>
                <a:lnTo>
                  <a:pt x="611403" y="946873"/>
                </a:lnTo>
                <a:lnTo>
                  <a:pt x="614680" y="927023"/>
                </a:lnTo>
                <a:lnTo>
                  <a:pt x="616559" y="901509"/>
                </a:lnTo>
                <a:close/>
              </a:path>
              <a:path w="713740" h="1015364">
                <a:moveTo>
                  <a:pt x="713257" y="0"/>
                </a:moveTo>
                <a:lnTo>
                  <a:pt x="638149" y="0"/>
                </a:lnTo>
                <a:lnTo>
                  <a:pt x="638149" y="138404"/>
                </a:lnTo>
                <a:lnTo>
                  <a:pt x="634034" y="182537"/>
                </a:lnTo>
                <a:lnTo>
                  <a:pt x="622134" y="224523"/>
                </a:lnTo>
                <a:lnTo>
                  <a:pt x="603097" y="263601"/>
                </a:lnTo>
                <a:lnTo>
                  <a:pt x="577596" y="299034"/>
                </a:lnTo>
                <a:lnTo>
                  <a:pt x="546277" y="330085"/>
                </a:lnTo>
                <a:lnTo>
                  <a:pt x="509816" y="355993"/>
                </a:lnTo>
                <a:lnTo>
                  <a:pt x="468871" y="376021"/>
                </a:lnTo>
                <a:lnTo>
                  <a:pt x="424091" y="389420"/>
                </a:lnTo>
                <a:lnTo>
                  <a:pt x="416585" y="396913"/>
                </a:lnTo>
                <a:lnTo>
                  <a:pt x="392176" y="461530"/>
                </a:lnTo>
                <a:lnTo>
                  <a:pt x="385356" y="511873"/>
                </a:lnTo>
                <a:lnTo>
                  <a:pt x="382778" y="580478"/>
                </a:lnTo>
                <a:lnTo>
                  <a:pt x="383425" y="597281"/>
                </a:lnTo>
                <a:lnTo>
                  <a:pt x="385127" y="613740"/>
                </a:lnTo>
                <a:lnTo>
                  <a:pt x="387540" y="629475"/>
                </a:lnTo>
                <a:lnTo>
                  <a:pt x="390296" y="644169"/>
                </a:lnTo>
                <a:lnTo>
                  <a:pt x="441655" y="653440"/>
                </a:lnTo>
                <a:lnTo>
                  <a:pt x="488950" y="671017"/>
                </a:lnTo>
                <a:lnTo>
                  <a:pt x="531304" y="696074"/>
                </a:lnTo>
                <a:lnTo>
                  <a:pt x="567880" y="727748"/>
                </a:lnTo>
                <a:lnTo>
                  <a:pt x="597827" y="765200"/>
                </a:lnTo>
                <a:lnTo>
                  <a:pt x="620280" y="807554"/>
                </a:lnTo>
                <a:lnTo>
                  <a:pt x="634403" y="853973"/>
                </a:lnTo>
                <a:lnTo>
                  <a:pt x="638149" y="857719"/>
                </a:lnTo>
                <a:lnTo>
                  <a:pt x="638149" y="902677"/>
                </a:lnTo>
                <a:lnTo>
                  <a:pt x="637451" y="922350"/>
                </a:lnTo>
                <a:lnTo>
                  <a:pt x="635342" y="942022"/>
                </a:lnTo>
                <a:lnTo>
                  <a:pt x="631825" y="961682"/>
                </a:lnTo>
                <a:lnTo>
                  <a:pt x="626897" y="981354"/>
                </a:lnTo>
                <a:lnTo>
                  <a:pt x="623125" y="981354"/>
                </a:lnTo>
                <a:lnTo>
                  <a:pt x="619379" y="985100"/>
                </a:lnTo>
                <a:lnTo>
                  <a:pt x="89852" y="985100"/>
                </a:lnTo>
                <a:lnTo>
                  <a:pt x="89852" y="981354"/>
                </a:lnTo>
                <a:lnTo>
                  <a:pt x="82334" y="981354"/>
                </a:lnTo>
                <a:lnTo>
                  <a:pt x="77406" y="961682"/>
                </a:lnTo>
                <a:lnTo>
                  <a:pt x="73888" y="942022"/>
                </a:lnTo>
                <a:lnTo>
                  <a:pt x="71780" y="922350"/>
                </a:lnTo>
                <a:lnTo>
                  <a:pt x="71069" y="902677"/>
                </a:lnTo>
                <a:lnTo>
                  <a:pt x="75006" y="858659"/>
                </a:lnTo>
                <a:lnTo>
                  <a:pt x="86385" y="816952"/>
                </a:lnTo>
                <a:lnTo>
                  <a:pt x="104597" y="778217"/>
                </a:lnTo>
                <a:lnTo>
                  <a:pt x="129019" y="743077"/>
                </a:lnTo>
                <a:lnTo>
                  <a:pt x="159029" y="712190"/>
                </a:lnTo>
                <a:lnTo>
                  <a:pt x="194030" y="686219"/>
                </a:lnTo>
                <a:lnTo>
                  <a:pt x="233387" y="665784"/>
                </a:lnTo>
                <a:lnTo>
                  <a:pt x="276479" y="651560"/>
                </a:lnTo>
                <a:lnTo>
                  <a:pt x="322694" y="644169"/>
                </a:lnTo>
                <a:lnTo>
                  <a:pt x="325450" y="629475"/>
                </a:lnTo>
                <a:lnTo>
                  <a:pt x="327850" y="613740"/>
                </a:lnTo>
                <a:lnTo>
                  <a:pt x="329552" y="597281"/>
                </a:lnTo>
                <a:lnTo>
                  <a:pt x="330200" y="580478"/>
                </a:lnTo>
                <a:lnTo>
                  <a:pt x="326390" y="499529"/>
                </a:lnTo>
                <a:lnTo>
                  <a:pt x="316585" y="444207"/>
                </a:lnTo>
                <a:lnTo>
                  <a:pt x="303263" y="409270"/>
                </a:lnTo>
                <a:lnTo>
                  <a:pt x="288886" y="389420"/>
                </a:lnTo>
                <a:lnTo>
                  <a:pt x="243954" y="376174"/>
                </a:lnTo>
                <a:lnTo>
                  <a:pt x="202577" y="356514"/>
                </a:lnTo>
                <a:lnTo>
                  <a:pt x="165506" y="331076"/>
                </a:lnTo>
                <a:lnTo>
                  <a:pt x="133502" y="300443"/>
                </a:lnTo>
                <a:lnTo>
                  <a:pt x="107315" y="265239"/>
                </a:lnTo>
                <a:lnTo>
                  <a:pt x="87680" y="226098"/>
                </a:lnTo>
                <a:lnTo>
                  <a:pt x="75349" y="183616"/>
                </a:lnTo>
                <a:lnTo>
                  <a:pt x="71069" y="138404"/>
                </a:lnTo>
                <a:lnTo>
                  <a:pt x="71831" y="116573"/>
                </a:lnTo>
                <a:lnTo>
                  <a:pt x="74358" y="95796"/>
                </a:lnTo>
                <a:lnTo>
                  <a:pt x="78994" y="75717"/>
                </a:lnTo>
                <a:lnTo>
                  <a:pt x="86093" y="55994"/>
                </a:lnTo>
                <a:lnTo>
                  <a:pt x="626897" y="55994"/>
                </a:lnTo>
                <a:lnTo>
                  <a:pt x="631825" y="75717"/>
                </a:lnTo>
                <a:lnTo>
                  <a:pt x="635330" y="95796"/>
                </a:lnTo>
                <a:lnTo>
                  <a:pt x="637451" y="116573"/>
                </a:lnTo>
                <a:lnTo>
                  <a:pt x="638149" y="138404"/>
                </a:lnTo>
                <a:lnTo>
                  <a:pt x="638149" y="0"/>
                </a:lnTo>
                <a:lnTo>
                  <a:pt x="0" y="0"/>
                </a:lnTo>
                <a:lnTo>
                  <a:pt x="0" y="37249"/>
                </a:lnTo>
                <a:lnTo>
                  <a:pt x="26009" y="37249"/>
                </a:lnTo>
                <a:lnTo>
                  <a:pt x="23837" y="49136"/>
                </a:lnTo>
                <a:lnTo>
                  <a:pt x="22720" y="62077"/>
                </a:lnTo>
                <a:lnTo>
                  <a:pt x="22313" y="75717"/>
                </a:lnTo>
                <a:lnTo>
                  <a:pt x="22250" y="89700"/>
                </a:lnTo>
                <a:lnTo>
                  <a:pt x="25387" y="134797"/>
                </a:lnTo>
                <a:lnTo>
                  <a:pt x="34556" y="179578"/>
                </a:lnTo>
                <a:lnTo>
                  <a:pt x="49377" y="223189"/>
                </a:lnTo>
                <a:lnTo>
                  <a:pt x="69481" y="264769"/>
                </a:lnTo>
                <a:lnTo>
                  <a:pt x="94500" y="303441"/>
                </a:lnTo>
                <a:lnTo>
                  <a:pt x="124066" y="338366"/>
                </a:lnTo>
                <a:lnTo>
                  <a:pt x="157810" y="368655"/>
                </a:lnTo>
                <a:lnTo>
                  <a:pt x="195351" y="393446"/>
                </a:lnTo>
                <a:lnTo>
                  <a:pt x="236321" y="411899"/>
                </a:lnTo>
                <a:lnTo>
                  <a:pt x="269240" y="429691"/>
                </a:lnTo>
                <a:lnTo>
                  <a:pt x="294055" y="447484"/>
                </a:lnTo>
                <a:lnTo>
                  <a:pt x="309727" y="470903"/>
                </a:lnTo>
                <a:lnTo>
                  <a:pt x="315175" y="505548"/>
                </a:lnTo>
                <a:lnTo>
                  <a:pt x="309130" y="538632"/>
                </a:lnTo>
                <a:lnTo>
                  <a:pt x="292176" y="562229"/>
                </a:lnTo>
                <a:lnTo>
                  <a:pt x="266065" y="580898"/>
                </a:lnTo>
                <a:lnTo>
                  <a:pt x="232549" y="599224"/>
                </a:lnTo>
                <a:lnTo>
                  <a:pt x="217538" y="606704"/>
                </a:lnTo>
                <a:lnTo>
                  <a:pt x="210032" y="606704"/>
                </a:lnTo>
                <a:lnTo>
                  <a:pt x="210032" y="610463"/>
                </a:lnTo>
                <a:lnTo>
                  <a:pt x="206260" y="610463"/>
                </a:lnTo>
                <a:lnTo>
                  <a:pt x="167093" y="632726"/>
                </a:lnTo>
                <a:lnTo>
                  <a:pt x="131572" y="662152"/>
                </a:lnTo>
                <a:lnTo>
                  <a:pt x="100177" y="697458"/>
                </a:lnTo>
                <a:lnTo>
                  <a:pt x="73418" y="737362"/>
                </a:lnTo>
                <a:lnTo>
                  <a:pt x="51752" y="780618"/>
                </a:lnTo>
                <a:lnTo>
                  <a:pt x="35687" y="825931"/>
                </a:lnTo>
                <a:lnTo>
                  <a:pt x="25692" y="872032"/>
                </a:lnTo>
                <a:lnTo>
                  <a:pt x="22250" y="917663"/>
                </a:lnTo>
                <a:lnTo>
                  <a:pt x="22313" y="931710"/>
                </a:lnTo>
                <a:lnTo>
                  <a:pt x="22720" y="945769"/>
                </a:lnTo>
                <a:lnTo>
                  <a:pt x="23837" y="959815"/>
                </a:lnTo>
                <a:lnTo>
                  <a:pt x="26009" y="973861"/>
                </a:lnTo>
                <a:lnTo>
                  <a:pt x="0" y="973861"/>
                </a:lnTo>
                <a:lnTo>
                  <a:pt x="0" y="1015072"/>
                </a:lnTo>
                <a:lnTo>
                  <a:pt x="713257" y="1015072"/>
                </a:lnTo>
                <a:lnTo>
                  <a:pt x="713257" y="985100"/>
                </a:lnTo>
                <a:lnTo>
                  <a:pt x="713257" y="973861"/>
                </a:lnTo>
                <a:lnTo>
                  <a:pt x="683221" y="973861"/>
                </a:lnTo>
                <a:lnTo>
                  <a:pt x="685393" y="959815"/>
                </a:lnTo>
                <a:lnTo>
                  <a:pt x="686511" y="945769"/>
                </a:lnTo>
                <a:lnTo>
                  <a:pt x="686917" y="931710"/>
                </a:lnTo>
                <a:lnTo>
                  <a:pt x="686968" y="917663"/>
                </a:lnTo>
                <a:lnTo>
                  <a:pt x="683018" y="868172"/>
                </a:lnTo>
                <a:lnTo>
                  <a:pt x="671537" y="818908"/>
                </a:lnTo>
                <a:lnTo>
                  <a:pt x="653110" y="771144"/>
                </a:lnTo>
                <a:lnTo>
                  <a:pt x="628294" y="726135"/>
                </a:lnTo>
                <a:lnTo>
                  <a:pt x="597674" y="685165"/>
                </a:lnTo>
                <a:lnTo>
                  <a:pt x="561822" y="649503"/>
                </a:lnTo>
                <a:lnTo>
                  <a:pt x="521296" y="620433"/>
                </a:lnTo>
                <a:lnTo>
                  <a:pt x="476669" y="599224"/>
                </a:lnTo>
                <a:lnTo>
                  <a:pt x="443166" y="580898"/>
                </a:lnTo>
                <a:lnTo>
                  <a:pt x="417055" y="562229"/>
                </a:lnTo>
                <a:lnTo>
                  <a:pt x="400088" y="538632"/>
                </a:lnTo>
                <a:lnTo>
                  <a:pt x="394042" y="505548"/>
                </a:lnTo>
                <a:lnTo>
                  <a:pt x="400024" y="470903"/>
                </a:lnTo>
                <a:lnTo>
                  <a:pt x="416572" y="447484"/>
                </a:lnTo>
                <a:lnTo>
                  <a:pt x="441579" y="429691"/>
                </a:lnTo>
                <a:lnTo>
                  <a:pt x="472909" y="411899"/>
                </a:lnTo>
                <a:lnTo>
                  <a:pt x="513880" y="393446"/>
                </a:lnTo>
                <a:lnTo>
                  <a:pt x="551421" y="368655"/>
                </a:lnTo>
                <a:lnTo>
                  <a:pt x="585165" y="338366"/>
                </a:lnTo>
                <a:lnTo>
                  <a:pt x="614730" y="303441"/>
                </a:lnTo>
                <a:lnTo>
                  <a:pt x="639749" y="264769"/>
                </a:lnTo>
                <a:lnTo>
                  <a:pt x="659853" y="223189"/>
                </a:lnTo>
                <a:lnTo>
                  <a:pt x="674674" y="179578"/>
                </a:lnTo>
                <a:lnTo>
                  <a:pt x="683831" y="134797"/>
                </a:lnTo>
                <a:lnTo>
                  <a:pt x="686968" y="89700"/>
                </a:lnTo>
                <a:lnTo>
                  <a:pt x="686917" y="75717"/>
                </a:lnTo>
                <a:lnTo>
                  <a:pt x="686511" y="62077"/>
                </a:lnTo>
                <a:lnTo>
                  <a:pt x="685977" y="55994"/>
                </a:lnTo>
                <a:lnTo>
                  <a:pt x="685393" y="49136"/>
                </a:lnTo>
                <a:lnTo>
                  <a:pt x="683221" y="37249"/>
                </a:lnTo>
                <a:lnTo>
                  <a:pt x="713257" y="37249"/>
                </a:lnTo>
                <a:lnTo>
                  <a:pt x="713257" y="0"/>
                </a:lnTo>
                <a:close/>
              </a:path>
            </a:pathLst>
          </a:custGeom>
          <a:solidFill>
            <a:srgbClr val="E6214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943" rIns="0" bIns="0" rtlCol="0">
            <a:spAutoFit/>
          </a:bodyPr>
          <a:lstStyle/>
          <a:p>
            <a:pPr marL="1696085">
              <a:lnSpc>
                <a:spcPct val="100000"/>
              </a:lnSpc>
              <a:spcBef>
                <a:spcPts val="105"/>
              </a:spcBef>
            </a:pPr>
            <a:r>
              <a:rPr sz="3200" spc="229" dirty="0"/>
              <a:t>TEKNOLOJ</a:t>
            </a:r>
            <a:r>
              <a:rPr sz="3200" spc="229" dirty="0">
                <a:latin typeface="Calibri"/>
                <a:cs typeface="Calibri"/>
              </a:rPr>
              <a:t>İ</a:t>
            </a:r>
            <a:r>
              <a:rPr sz="3200" spc="229" dirty="0"/>
              <a:t>K</a:t>
            </a:r>
            <a:r>
              <a:rPr sz="3200" spc="-70" dirty="0"/>
              <a:t> </a:t>
            </a:r>
            <a:r>
              <a:rPr sz="3200" spc="235" dirty="0"/>
              <a:t>BA</a:t>
            </a:r>
            <a:r>
              <a:rPr sz="3200" spc="235" dirty="0">
                <a:latin typeface="Calibri"/>
                <a:cs typeface="Calibri"/>
              </a:rPr>
              <a:t>Ğ</a:t>
            </a:r>
            <a:r>
              <a:rPr sz="3200" spc="235" dirty="0"/>
              <a:t>IMLILIKLAR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0847" y="2260084"/>
            <a:ext cx="1611630" cy="1611630"/>
            <a:chOff x="1450847" y="2260084"/>
            <a:chExt cx="1611630" cy="1611630"/>
          </a:xfrm>
        </p:grpSpPr>
        <p:sp>
          <p:nvSpPr>
            <p:cNvPr id="5" name="object 5"/>
            <p:cNvSpPr/>
            <p:nvPr/>
          </p:nvSpPr>
          <p:spPr>
            <a:xfrm>
              <a:off x="1450847" y="2260084"/>
              <a:ext cx="1611630" cy="1611630"/>
            </a:xfrm>
            <a:custGeom>
              <a:avLst/>
              <a:gdLst/>
              <a:ahLst/>
              <a:cxnLst/>
              <a:rect l="l" t="t" r="r" b="b"/>
              <a:pathLst>
                <a:path w="1611630" h="1611629">
                  <a:moveTo>
                    <a:pt x="870191" y="0"/>
                  </a:moveTo>
                  <a:lnTo>
                    <a:pt x="737653" y="0"/>
                  </a:lnTo>
                  <a:lnTo>
                    <a:pt x="663505" y="9120"/>
                  </a:lnTo>
                  <a:lnTo>
                    <a:pt x="618340" y="18346"/>
                  </a:lnTo>
                  <a:lnTo>
                    <a:pt x="574151" y="30038"/>
                  </a:lnTo>
                  <a:lnTo>
                    <a:pt x="531013" y="44120"/>
                  </a:lnTo>
                  <a:lnTo>
                    <a:pt x="488999" y="60515"/>
                  </a:lnTo>
                  <a:lnTo>
                    <a:pt x="448182" y="79146"/>
                  </a:lnTo>
                  <a:lnTo>
                    <a:pt x="408637" y="99938"/>
                  </a:lnTo>
                  <a:lnTo>
                    <a:pt x="370438" y="122814"/>
                  </a:lnTo>
                  <a:lnTo>
                    <a:pt x="333658" y="147698"/>
                  </a:lnTo>
                  <a:lnTo>
                    <a:pt x="298370" y="174514"/>
                  </a:lnTo>
                  <a:lnTo>
                    <a:pt x="264650" y="203186"/>
                  </a:lnTo>
                  <a:lnTo>
                    <a:pt x="232570" y="233636"/>
                  </a:lnTo>
                  <a:lnTo>
                    <a:pt x="202205" y="265790"/>
                  </a:lnTo>
                  <a:lnTo>
                    <a:pt x="173628" y="299571"/>
                  </a:lnTo>
                  <a:lnTo>
                    <a:pt x="146913" y="334902"/>
                  </a:lnTo>
                  <a:lnTo>
                    <a:pt x="122134" y="371707"/>
                  </a:lnTo>
                  <a:lnTo>
                    <a:pt x="99365" y="409911"/>
                  </a:lnTo>
                  <a:lnTo>
                    <a:pt x="78679" y="449436"/>
                  </a:lnTo>
                  <a:lnTo>
                    <a:pt x="60150" y="490206"/>
                  </a:lnTo>
                  <a:lnTo>
                    <a:pt x="43852" y="532146"/>
                  </a:lnTo>
                  <a:lnTo>
                    <a:pt x="29859" y="575179"/>
                  </a:lnTo>
                  <a:lnTo>
                    <a:pt x="18245" y="619229"/>
                  </a:lnTo>
                  <a:lnTo>
                    <a:pt x="9083" y="664219"/>
                  </a:lnTo>
                  <a:lnTo>
                    <a:pt x="2448" y="710074"/>
                  </a:lnTo>
                  <a:lnTo>
                    <a:pt x="0" y="869770"/>
                  </a:lnTo>
                  <a:lnTo>
                    <a:pt x="2448" y="898071"/>
                  </a:lnTo>
                  <a:lnTo>
                    <a:pt x="9083" y="943927"/>
                  </a:lnTo>
                  <a:lnTo>
                    <a:pt x="18245" y="988918"/>
                  </a:lnTo>
                  <a:lnTo>
                    <a:pt x="29859" y="1032969"/>
                  </a:lnTo>
                  <a:lnTo>
                    <a:pt x="43852" y="1076003"/>
                  </a:lnTo>
                  <a:lnTo>
                    <a:pt x="60150" y="1117944"/>
                  </a:lnTo>
                  <a:lnTo>
                    <a:pt x="78679" y="1158715"/>
                  </a:lnTo>
                  <a:lnTo>
                    <a:pt x="99365" y="1198240"/>
                  </a:lnTo>
                  <a:lnTo>
                    <a:pt x="122134" y="1236444"/>
                  </a:lnTo>
                  <a:lnTo>
                    <a:pt x="146913" y="1273249"/>
                  </a:lnTo>
                  <a:lnTo>
                    <a:pt x="173628" y="1308580"/>
                  </a:lnTo>
                  <a:lnTo>
                    <a:pt x="202205" y="1342361"/>
                  </a:lnTo>
                  <a:lnTo>
                    <a:pt x="232570" y="1374514"/>
                  </a:lnTo>
                  <a:lnTo>
                    <a:pt x="264650" y="1404965"/>
                  </a:lnTo>
                  <a:lnTo>
                    <a:pt x="298370" y="1433636"/>
                  </a:lnTo>
                  <a:lnTo>
                    <a:pt x="333658" y="1460451"/>
                  </a:lnTo>
                  <a:lnTo>
                    <a:pt x="370438" y="1485335"/>
                  </a:lnTo>
                  <a:lnTo>
                    <a:pt x="408637" y="1508211"/>
                  </a:lnTo>
                  <a:lnTo>
                    <a:pt x="448182" y="1529002"/>
                  </a:lnTo>
                  <a:lnTo>
                    <a:pt x="488999" y="1547633"/>
                  </a:lnTo>
                  <a:lnTo>
                    <a:pt x="531013" y="1564027"/>
                  </a:lnTo>
                  <a:lnTo>
                    <a:pt x="574151" y="1578108"/>
                  </a:lnTo>
                  <a:lnTo>
                    <a:pt x="618340" y="1589800"/>
                  </a:lnTo>
                  <a:lnTo>
                    <a:pt x="663505" y="1599026"/>
                  </a:lnTo>
                  <a:lnTo>
                    <a:pt x="709573" y="1605711"/>
                  </a:lnTo>
                  <a:lnTo>
                    <a:pt x="756469" y="1609778"/>
                  </a:lnTo>
                  <a:lnTo>
                    <a:pt x="804121" y="1611150"/>
                  </a:lnTo>
                  <a:lnTo>
                    <a:pt x="851476" y="1609778"/>
                  </a:lnTo>
                  <a:lnTo>
                    <a:pt x="898119" y="1605711"/>
                  </a:lnTo>
                  <a:lnTo>
                    <a:pt x="943975" y="1599026"/>
                  </a:lnTo>
                  <a:lnTo>
                    <a:pt x="988966" y="1589800"/>
                  </a:lnTo>
                  <a:lnTo>
                    <a:pt x="1033016" y="1578108"/>
                  </a:lnTo>
                  <a:lnTo>
                    <a:pt x="1076050" y="1564027"/>
                  </a:lnTo>
                  <a:lnTo>
                    <a:pt x="1117991" y="1547633"/>
                  </a:lnTo>
                  <a:lnTo>
                    <a:pt x="1158762" y="1529002"/>
                  </a:lnTo>
                  <a:lnTo>
                    <a:pt x="1198288" y="1508211"/>
                  </a:lnTo>
                  <a:lnTo>
                    <a:pt x="1236491" y="1485335"/>
                  </a:lnTo>
                  <a:lnTo>
                    <a:pt x="1273297" y="1460452"/>
                  </a:lnTo>
                  <a:lnTo>
                    <a:pt x="1308629" y="1433636"/>
                  </a:lnTo>
                  <a:lnTo>
                    <a:pt x="1342410" y="1404965"/>
                  </a:lnTo>
                  <a:lnTo>
                    <a:pt x="1374564" y="1374515"/>
                  </a:lnTo>
                  <a:lnTo>
                    <a:pt x="1405015" y="1342361"/>
                  </a:lnTo>
                  <a:lnTo>
                    <a:pt x="1433686" y="1308581"/>
                  </a:lnTo>
                  <a:lnTo>
                    <a:pt x="1460503" y="1273250"/>
                  </a:lnTo>
                  <a:lnTo>
                    <a:pt x="1485387" y="1236444"/>
                  </a:lnTo>
                  <a:lnTo>
                    <a:pt x="1508263" y="1198241"/>
                  </a:lnTo>
                  <a:lnTo>
                    <a:pt x="1529055" y="1158715"/>
                  </a:lnTo>
                  <a:lnTo>
                    <a:pt x="1547687" y="1117944"/>
                  </a:lnTo>
                  <a:lnTo>
                    <a:pt x="1564081" y="1076003"/>
                  </a:lnTo>
                  <a:lnTo>
                    <a:pt x="1578163" y="1032970"/>
                  </a:lnTo>
                  <a:lnTo>
                    <a:pt x="1589855" y="988919"/>
                  </a:lnTo>
                  <a:lnTo>
                    <a:pt x="1599082" y="943927"/>
                  </a:lnTo>
                  <a:lnTo>
                    <a:pt x="1605767" y="898071"/>
                  </a:lnTo>
                  <a:lnTo>
                    <a:pt x="1609834" y="851427"/>
                  </a:lnTo>
                  <a:lnTo>
                    <a:pt x="1611206" y="804071"/>
                  </a:lnTo>
                  <a:lnTo>
                    <a:pt x="1609834" y="756717"/>
                  </a:lnTo>
                  <a:lnTo>
                    <a:pt x="1605767" y="710074"/>
                  </a:lnTo>
                  <a:lnTo>
                    <a:pt x="1599082" y="664220"/>
                  </a:lnTo>
                  <a:lnTo>
                    <a:pt x="1589855" y="619229"/>
                  </a:lnTo>
                  <a:lnTo>
                    <a:pt x="1578163" y="575180"/>
                  </a:lnTo>
                  <a:lnTo>
                    <a:pt x="1564081" y="532147"/>
                  </a:lnTo>
                  <a:lnTo>
                    <a:pt x="1547687" y="490207"/>
                  </a:lnTo>
                  <a:lnTo>
                    <a:pt x="1529055" y="449436"/>
                  </a:lnTo>
                  <a:lnTo>
                    <a:pt x="1508263" y="409911"/>
                  </a:lnTo>
                  <a:lnTo>
                    <a:pt x="1485387" y="371708"/>
                  </a:lnTo>
                  <a:lnTo>
                    <a:pt x="1460503" y="334902"/>
                  </a:lnTo>
                  <a:lnTo>
                    <a:pt x="1433686" y="299571"/>
                  </a:lnTo>
                  <a:lnTo>
                    <a:pt x="1405015" y="265790"/>
                  </a:lnTo>
                  <a:lnTo>
                    <a:pt x="1374564" y="233637"/>
                  </a:lnTo>
                  <a:lnTo>
                    <a:pt x="1342410" y="203186"/>
                  </a:lnTo>
                  <a:lnTo>
                    <a:pt x="1308629" y="174514"/>
                  </a:lnTo>
                  <a:lnTo>
                    <a:pt x="1273297" y="147698"/>
                  </a:lnTo>
                  <a:lnTo>
                    <a:pt x="1236491" y="122814"/>
                  </a:lnTo>
                  <a:lnTo>
                    <a:pt x="1198288" y="99938"/>
                  </a:lnTo>
                  <a:lnTo>
                    <a:pt x="1158762" y="79146"/>
                  </a:lnTo>
                  <a:lnTo>
                    <a:pt x="1117991" y="60515"/>
                  </a:lnTo>
                  <a:lnTo>
                    <a:pt x="1076050" y="44120"/>
                  </a:lnTo>
                  <a:lnTo>
                    <a:pt x="1033016" y="30039"/>
                  </a:lnTo>
                  <a:lnTo>
                    <a:pt x="988966" y="18346"/>
                  </a:lnTo>
                  <a:lnTo>
                    <a:pt x="943975" y="9120"/>
                  </a:lnTo>
                  <a:lnTo>
                    <a:pt x="898119" y="2435"/>
                  </a:lnTo>
                  <a:lnTo>
                    <a:pt x="870191" y="0"/>
                  </a:lnTo>
                  <a:close/>
                </a:path>
              </a:pathLst>
            </a:custGeom>
            <a:solidFill>
              <a:srgbClr val="E61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2528" y="2797162"/>
              <a:ext cx="638175" cy="664845"/>
            </a:xfrm>
            <a:custGeom>
              <a:avLst/>
              <a:gdLst/>
              <a:ahLst/>
              <a:cxnLst/>
              <a:rect l="l" t="t" r="r" b="b"/>
              <a:pathLst>
                <a:path w="638175" h="664845">
                  <a:moveTo>
                    <a:pt x="175069" y="0"/>
                  </a:moveTo>
                  <a:lnTo>
                    <a:pt x="115722" y="0"/>
                  </a:lnTo>
                  <a:lnTo>
                    <a:pt x="77381" y="7874"/>
                  </a:lnTo>
                  <a:lnTo>
                    <a:pt x="53784" y="27432"/>
                  </a:lnTo>
                  <a:lnTo>
                    <a:pt x="41859" y="52552"/>
                  </a:lnTo>
                  <a:lnTo>
                    <a:pt x="38569" y="77114"/>
                  </a:lnTo>
                  <a:lnTo>
                    <a:pt x="38569" y="121602"/>
                  </a:lnTo>
                  <a:lnTo>
                    <a:pt x="0" y="121602"/>
                  </a:lnTo>
                  <a:lnTo>
                    <a:pt x="0" y="186880"/>
                  </a:lnTo>
                  <a:lnTo>
                    <a:pt x="38569" y="186880"/>
                  </a:lnTo>
                  <a:lnTo>
                    <a:pt x="38569" y="373811"/>
                  </a:lnTo>
                  <a:lnTo>
                    <a:pt x="115722" y="373811"/>
                  </a:lnTo>
                  <a:lnTo>
                    <a:pt x="115722" y="186880"/>
                  </a:lnTo>
                  <a:lnTo>
                    <a:pt x="169125" y="186880"/>
                  </a:lnTo>
                  <a:lnTo>
                    <a:pt x="175069" y="121602"/>
                  </a:lnTo>
                  <a:lnTo>
                    <a:pt x="115722" y="121602"/>
                  </a:lnTo>
                  <a:lnTo>
                    <a:pt x="115722" y="83032"/>
                  </a:lnTo>
                  <a:lnTo>
                    <a:pt x="117246" y="73533"/>
                  </a:lnTo>
                  <a:lnTo>
                    <a:pt x="121285" y="67094"/>
                  </a:lnTo>
                  <a:lnTo>
                    <a:pt x="126987" y="63436"/>
                  </a:lnTo>
                  <a:lnTo>
                    <a:pt x="133527" y="62280"/>
                  </a:lnTo>
                  <a:lnTo>
                    <a:pt x="175069" y="62280"/>
                  </a:lnTo>
                  <a:lnTo>
                    <a:pt x="175069" y="0"/>
                  </a:lnTo>
                  <a:close/>
                </a:path>
                <a:path w="638175" h="664845">
                  <a:moveTo>
                    <a:pt x="637984" y="409422"/>
                  </a:moveTo>
                  <a:lnTo>
                    <a:pt x="628548" y="413372"/>
                  </a:lnTo>
                  <a:lnTo>
                    <a:pt x="618299" y="416471"/>
                  </a:lnTo>
                  <a:lnTo>
                    <a:pt x="607491" y="419023"/>
                  </a:lnTo>
                  <a:lnTo>
                    <a:pt x="596404" y="421297"/>
                  </a:lnTo>
                  <a:lnTo>
                    <a:pt x="606933" y="413550"/>
                  </a:lnTo>
                  <a:lnTo>
                    <a:pt x="616051" y="403860"/>
                  </a:lnTo>
                  <a:lnTo>
                    <a:pt x="620191" y="397560"/>
                  </a:lnTo>
                  <a:lnTo>
                    <a:pt x="623519" y="392506"/>
                  </a:lnTo>
                  <a:lnTo>
                    <a:pt x="629069" y="379755"/>
                  </a:lnTo>
                  <a:lnTo>
                    <a:pt x="617905" y="385876"/>
                  </a:lnTo>
                  <a:lnTo>
                    <a:pt x="606437" y="390880"/>
                  </a:lnTo>
                  <a:lnTo>
                    <a:pt x="594423" y="394779"/>
                  </a:lnTo>
                  <a:lnTo>
                    <a:pt x="581571" y="397560"/>
                  </a:lnTo>
                  <a:lnTo>
                    <a:pt x="569899" y="387591"/>
                  </a:lnTo>
                  <a:lnTo>
                    <a:pt x="557098" y="380123"/>
                  </a:lnTo>
                  <a:lnTo>
                    <a:pt x="543191" y="375437"/>
                  </a:lnTo>
                  <a:lnTo>
                    <a:pt x="528154" y="373811"/>
                  </a:lnTo>
                  <a:lnTo>
                    <a:pt x="499046" y="379564"/>
                  </a:lnTo>
                  <a:lnTo>
                    <a:pt x="475500" y="395325"/>
                  </a:lnTo>
                  <a:lnTo>
                    <a:pt x="459727" y="418884"/>
                  </a:lnTo>
                  <a:lnTo>
                    <a:pt x="453986" y="448005"/>
                  </a:lnTo>
                  <a:lnTo>
                    <a:pt x="453986" y="459867"/>
                  </a:lnTo>
                  <a:lnTo>
                    <a:pt x="456946" y="465810"/>
                  </a:lnTo>
                  <a:lnTo>
                    <a:pt x="412026" y="458749"/>
                  </a:lnTo>
                  <a:lnTo>
                    <a:pt x="371271" y="442798"/>
                  </a:lnTo>
                  <a:lnTo>
                    <a:pt x="335521" y="419061"/>
                  </a:lnTo>
                  <a:lnTo>
                    <a:pt x="305625" y="388658"/>
                  </a:lnTo>
                  <a:lnTo>
                    <a:pt x="301269" y="396303"/>
                  </a:lnTo>
                  <a:lnTo>
                    <a:pt x="297459" y="405345"/>
                  </a:lnTo>
                  <a:lnTo>
                    <a:pt x="294779" y="414947"/>
                  </a:lnTo>
                  <a:lnTo>
                    <a:pt x="293751" y="424268"/>
                  </a:lnTo>
                  <a:lnTo>
                    <a:pt x="296354" y="443179"/>
                  </a:lnTo>
                  <a:lnTo>
                    <a:pt x="303403" y="459867"/>
                  </a:lnTo>
                  <a:lnTo>
                    <a:pt x="313791" y="474332"/>
                  </a:lnTo>
                  <a:lnTo>
                    <a:pt x="326402" y="486575"/>
                  </a:lnTo>
                  <a:lnTo>
                    <a:pt x="317538" y="486016"/>
                  </a:lnTo>
                  <a:lnTo>
                    <a:pt x="308952" y="484339"/>
                  </a:lnTo>
                  <a:lnTo>
                    <a:pt x="300939" y="481558"/>
                  </a:lnTo>
                  <a:lnTo>
                    <a:pt x="293751" y="477672"/>
                  </a:lnTo>
                  <a:lnTo>
                    <a:pt x="298437" y="502983"/>
                  </a:lnTo>
                  <a:lnTo>
                    <a:pt x="311188" y="524395"/>
                  </a:lnTo>
                  <a:lnTo>
                    <a:pt x="330047" y="540258"/>
                  </a:lnTo>
                  <a:lnTo>
                    <a:pt x="353098" y="548881"/>
                  </a:lnTo>
                  <a:lnTo>
                    <a:pt x="347154" y="551853"/>
                  </a:lnTo>
                  <a:lnTo>
                    <a:pt x="320446" y="551853"/>
                  </a:lnTo>
                  <a:lnTo>
                    <a:pt x="330288" y="572249"/>
                  </a:lnTo>
                  <a:lnTo>
                    <a:pt x="345681" y="588200"/>
                  </a:lnTo>
                  <a:lnTo>
                    <a:pt x="365518" y="598576"/>
                  </a:lnTo>
                  <a:lnTo>
                    <a:pt x="388708" y="602284"/>
                  </a:lnTo>
                  <a:lnTo>
                    <a:pt x="368071" y="616153"/>
                  </a:lnTo>
                  <a:lnTo>
                    <a:pt x="346049" y="626402"/>
                  </a:lnTo>
                  <a:lnTo>
                    <a:pt x="322351" y="632752"/>
                  </a:lnTo>
                  <a:lnTo>
                    <a:pt x="296722" y="634936"/>
                  </a:lnTo>
                  <a:lnTo>
                    <a:pt x="290791" y="634936"/>
                  </a:lnTo>
                  <a:lnTo>
                    <a:pt x="284848" y="631964"/>
                  </a:lnTo>
                  <a:lnTo>
                    <a:pt x="278917" y="631964"/>
                  </a:lnTo>
                  <a:lnTo>
                    <a:pt x="304457" y="645820"/>
                  </a:lnTo>
                  <a:lnTo>
                    <a:pt x="331952" y="656069"/>
                  </a:lnTo>
                  <a:lnTo>
                    <a:pt x="361111" y="662432"/>
                  </a:lnTo>
                  <a:lnTo>
                    <a:pt x="391680" y="664603"/>
                  </a:lnTo>
                  <a:lnTo>
                    <a:pt x="446316" y="658241"/>
                  </a:lnTo>
                  <a:lnTo>
                    <a:pt x="493128" y="640562"/>
                  </a:lnTo>
                  <a:lnTo>
                    <a:pt x="531888" y="613689"/>
                  </a:lnTo>
                  <a:lnTo>
                    <a:pt x="562406" y="579767"/>
                  </a:lnTo>
                  <a:lnTo>
                    <a:pt x="584454" y="540905"/>
                  </a:lnTo>
                  <a:lnTo>
                    <a:pt x="597839" y="499237"/>
                  </a:lnTo>
                  <a:lnTo>
                    <a:pt x="599186" y="486575"/>
                  </a:lnTo>
                  <a:lnTo>
                    <a:pt x="601395" y="465810"/>
                  </a:lnTo>
                  <a:lnTo>
                    <a:pt x="602348" y="456907"/>
                  </a:lnTo>
                  <a:lnTo>
                    <a:pt x="602348" y="448005"/>
                  </a:lnTo>
                  <a:lnTo>
                    <a:pt x="621284" y="429831"/>
                  </a:lnTo>
                  <a:lnTo>
                    <a:pt x="629183" y="421297"/>
                  </a:lnTo>
                  <a:lnTo>
                    <a:pt x="630326" y="420039"/>
                  </a:lnTo>
                  <a:lnTo>
                    <a:pt x="637984" y="409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2457" y="2722947"/>
              <a:ext cx="186977" cy="1869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22342" y="2666566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228467" y="0"/>
                  </a:moveTo>
                  <a:lnTo>
                    <a:pt x="94945" y="0"/>
                  </a:lnTo>
                  <a:lnTo>
                    <a:pt x="56325" y="6905"/>
                  </a:lnTo>
                  <a:lnTo>
                    <a:pt x="6906" y="56316"/>
                  </a:lnTo>
                  <a:lnTo>
                    <a:pt x="0" y="94935"/>
                  </a:lnTo>
                  <a:lnTo>
                    <a:pt x="0" y="228457"/>
                  </a:lnTo>
                  <a:lnTo>
                    <a:pt x="7046" y="265919"/>
                  </a:lnTo>
                  <a:lnTo>
                    <a:pt x="29662" y="296704"/>
                  </a:lnTo>
                  <a:lnTo>
                    <a:pt x="75564" y="321735"/>
                  </a:lnTo>
                  <a:lnTo>
                    <a:pt x="228467" y="323403"/>
                  </a:lnTo>
                  <a:lnTo>
                    <a:pt x="249162" y="321735"/>
                  </a:lnTo>
                  <a:lnTo>
                    <a:pt x="267058" y="316730"/>
                  </a:lnTo>
                  <a:lnTo>
                    <a:pt x="282726" y="308388"/>
                  </a:lnTo>
                  <a:lnTo>
                    <a:pt x="296734" y="296704"/>
                  </a:lnTo>
                  <a:lnTo>
                    <a:pt x="299373" y="293730"/>
                  </a:lnTo>
                  <a:lnTo>
                    <a:pt x="94945" y="293730"/>
                  </a:lnTo>
                  <a:lnTo>
                    <a:pt x="81684" y="292618"/>
                  </a:lnTo>
                  <a:lnTo>
                    <a:pt x="39679" y="266426"/>
                  </a:lnTo>
                  <a:lnTo>
                    <a:pt x="29662" y="228457"/>
                  </a:lnTo>
                  <a:lnTo>
                    <a:pt x="29662" y="94935"/>
                  </a:lnTo>
                  <a:lnTo>
                    <a:pt x="39679" y="56954"/>
                  </a:lnTo>
                  <a:lnTo>
                    <a:pt x="81684" y="30751"/>
                  </a:lnTo>
                  <a:lnTo>
                    <a:pt x="94945" y="29642"/>
                  </a:lnTo>
                  <a:lnTo>
                    <a:pt x="299166" y="29642"/>
                  </a:lnTo>
                  <a:lnTo>
                    <a:pt x="296734" y="26638"/>
                  </a:lnTo>
                  <a:lnTo>
                    <a:pt x="283993" y="14998"/>
                  </a:lnTo>
                  <a:lnTo>
                    <a:pt x="268185" y="6672"/>
                  </a:lnTo>
                  <a:lnTo>
                    <a:pt x="249584" y="1669"/>
                  </a:lnTo>
                  <a:lnTo>
                    <a:pt x="228467" y="0"/>
                  </a:lnTo>
                  <a:close/>
                </a:path>
                <a:path w="323850" h="323850">
                  <a:moveTo>
                    <a:pt x="299166" y="29642"/>
                  </a:moveTo>
                  <a:lnTo>
                    <a:pt x="231441" y="29642"/>
                  </a:lnTo>
                  <a:lnTo>
                    <a:pt x="244716" y="30751"/>
                  </a:lnTo>
                  <a:lnTo>
                    <a:pt x="257428" y="34086"/>
                  </a:lnTo>
                  <a:lnTo>
                    <a:pt x="291164" y="67859"/>
                  </a:lnTo>
                  <a:lnTo>
                    <a:pt x="296734" y="94935"/>
                  </a:lnTo>
                  <a:lnTo>
                    <a:pt x="296734" y="228457"/>
                  </a:lnTo>
                  <a:lnTo>
                    <a:pt x="293730" y="228457"/>
                  </a:lnTo>
                  <a:lnTo>
                    <a:pt x="292621" y="242967"/>
                  </a:lnTo>
                  <a:lnTo>
                    <a:pt x="266432" y="283722"/>
                  </a:lnTo>
                  <a:lnTo>
                    <a:pt x="228467" y="293730"/>
                  </a:lnTo>
                  <a:lnTo>
                    <a:pt x="299373" y="293730"/>
                  </a:lnTo>
                  <a:lnTo>
                    <a:pt x="308417" y="283535"/>
                  </a:lnTo>
                  <a:lnTo>
                    <a:pt x="316738" y="267031"/>
                  </a:lnTo>
                  <a:lnTo>
                    <a:pt x="321717" y="248301"/>
                  </a:lnTo>
                  <a:lnTo>
                    <a:pt x="323372" y="228457"/>
                  </a:lnTo>
                  <a:lnTo>
                    <a:pt x="323372" y="94935"/>
                  </a:lnTo>
                  <a:lnTo>
                    <a:pt x="321717" y="75490"/>
                  </a:lnTo>
                  <a:lnTo>
                    <a:pt x="316738" y="57444"/>
                  </a:lnTo>
                  <a:lnTo>
                    <a:pt x="308417" y="41069"/>
                  </a:lnTo>
                  <a:lnTo>
                    <a:pt x="299166" y="29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094949" y="2260084"/>
            <a:ext cx="1616075" cy="1611630"/>
            <a:chOff x="4094949" y="2260084"/>
            <a:chExt cx="1616075" cy="1611630"/>
          </a:xfrm>
        </p:grpSpPr>
        <p:sp>
          <p:nvSpPr>
            <p:cNvPr id="10" name="object 10"/>
            <p:cNvSpPr/>
            <p:nvPr/>
          </p:nvSpPr>
          <p:spPr>
            <a:xfrm>
              <a:off x="4094949" y="2260084"/>
              <a:ext cx="1616075" cy="1611630"/>
            </a:xfrm>
            <a:custGeom>
              <a:avLst/>
              <a:gdLst/>
              <a:ahLst/>
              <a:cxnLst/>
              <a:rect l="l" t="t" r="r" b="b"/>
              <a:pathLst>
                <a:path w="1616075" h="1611629">
                  <a:moveTo>
                    <a:pt x="872895" y="0"/>
                  </a:moveTo>
                  <a:lnTo>
                    <a:pt x="740437" y="0"/>
                  </a:lnTo>
                  <a:lnTo>
                    <a:pt x="666709" y="9119"/>
                  </a:lnTo>
                  <a:lnTo>
                    <a:pt x="621752" y="18346"/>
                  </a:lnTo>
                  <a:lnTo>
                    <a:pt x="577734" y="30038"/>
                  </a:lnTo>
                  <a:lnTo>
                    <a:pt x="534733" y="44120"/>
                  </a:lnTo>
                  <a:lnTo>
                    <a:pt x="492825" y="60514"/>
                  </a:lnTo>
                  <a:lnTo>
                    <a:pt x="452085" y="79146"/>
                  </a:lnTo>
                  <a:lnTo>
                    <a:pt x="412590" y="99938"/>
                  </a:lnTo>
                  <a:lnTo>
                    <a:pt x="374416" y="122814"/>
                  </a:lnTo>
                  <a:lnTo>
                    <a:pt x="337638" y="147698"/>
                  </a:lnTo>
                  <a:lnTo>
                    <a:pt x="302335" y="174514"/>
                  </a:lnTo>
                  <a:lnTo>
                    <a:pt x="268580" y="203186"/>
                  </a:lnTo>
                  <a:lnTo>
                    <a:pt x="236452" y="233636"/>
                  </a:lnTo>
                  <a:lnTo>
                    <a:pt x="206025" y="265790"/>
                  </a:lnTo>
                  <a:lnTo>
                    <a:pt x="177376" y="299571"/>
                  </a:lnTo>
                  <a:lnTo>
                    <a:pt x="150581" y="334902"/>
                  </a:lnTo>
                  <a:lnTo>
                    <a:pt x="125717" y="371707"/>
                  </a:lnTo>
                  <a:lnTo>
                    <a:pt x="102859" y="409911"/>
                  </a:lnTo>
                  <a:lnTo>
                    <a:pt x="82083" y="449436"/>
                  </a:lnTo>
                  <a:lnTo>
                    <a:pt x="63467" y="490206"/>
                  </a:lnTo>
                  <a:lnTo>
                    <a:pt x="47086" y="532146"/>
                  </a:lnTo>
                  <a:lnTo>
                    <a:pt x="33016" y="575179"/>
                  </a:lnTo>
                  <a:lnTo>
                    <a:pt x="21333" y="619229"/>
                  </a:lnTo>
                  <a:lnTo>
                    <a:pt x="12114" y="664219"/>
                  </a:lnTo>
                  <a:lnTo>
                    <a:pt x="5434" y="710074"/>
                  </a:lnTo>
                  <a:lnTo>
                    <a:pt x="1371" y="756716"/>
                  </a:lnTo>
                  <a:lnTo>
                    <a:pt x="0" y="804070"/>
                  </a:lnTo>
                  <a:lnTo>
                    <a:pt x="1371" y="851427"/>
                  </a:lnTo>
                  <a:lnTo>
                    <a:pt x="5434" y="898071"/>
                  </a:lnTo>
                  <a:lnTo>
                    <a:pt x="12114" y="943927"/>
                  </a:lnTo>
                  <a:lnTo>
                    <a:pt x="21333" y="988918"/>
                  </a:lnTo>
                  <a:lnTo>
                    <a:pt x="33016" y="1032969"/>
                  </a:lnTo>
                  <a:lnTo>
                    <a:pt x="47086" y="1076003"/>
                  </a:lnTo>
                  <a:lnTo>
                    <a:pt x="63467" y="1117944"/>
                  </a:lnTo>
                  <a:lnTo>
                    <a:pt x="82083" y="1158715"/>
                  </a:lnTo>
                  <a:lnTo>
                    <a:pt x="102859" y="1198240"/>
                  </a:lnTo>
                  <a:lnTo>
                    <a:pt x="125717" y="1236444"/>
                  </a:lnTo>
                  <a:lnTo>
                    <a:pt x="150581" y="1273249"/>
                  </a:lnTo>
                  <a:lnTo>
                    <a:pt x="177376" y="1308580"/>
                  </a:lnTo>
                  <a:lnTo>
                    <a:pt x="206025" y="1342361"/>
                  </a:lnTo>
                  <a:lnTo>
                    <a:pt x="236452" y="1374514"/>
                  </a:lnTo>
                  <a:lnTo>
                    <a:pt x="268580" y="1404965"/>
                  </a:lnTo>
                  <a:lnTo>
                    <a:pt x="302335" y="1433636"/>
                  </a:lnTo>
                  <a:lnTo>
                    <a:pt x="337638" y="1460451"/>
                  </a:lnTo>
                  <a:lnTo>
                    <a:pt x="374416" y="1485335"/>
                  </a:lnTo>
                  <a:lnTo>
                    <a:pt x="412590" y="1508211"/>
                  </a:lnTo>
                  <a:lnTo>
                    <a:pt x="452085" y="1529002"/>
                  </a:lnTo>
                  <a:lnTo>
                    <a:pt x="492825" y="1547633"/>
                  </a:lnTo>
                  <a:lnTo>
                    <a:pt x="534733" y="1564027"/>
                  </a:lnTo>
                  <a:lnTo>
                    <a:pt x="577734" y="1578108"/>
                  </a:lnTo>
                  <a:lnTo>
                    <a:pt x="621752" y="1589800"/>
                  </a:lnTo>
                  <a:lnTo>
                    <a:pt x="666709" y="1599026"/>
                  </a:lnTo>
                  <a:lnTo>
                    <a:pt x="712530" y="1605711"/>
                  </a:lnTo>
                  <a:lnTo>
                    <a:pt x="759139" y="1609778"/>
                  </a:lnTo>
                  <a:lnTo>
                    <a:pt x="806459" y="1611150"/>
                  </a:lnTo>
                  <a:lnTo>
                    <a:pt x="854081" y="1609778"/>
                  </a:lnTo>
                  <a:lnTo>
                    <a:pt x="900969" y="1605711"/>
                  </a:lnTo>
                  <a:lnTo>
                    <a:pt x="947050" y="1599026"/>
                  </a:lnTo>
                  <a:lnTo>
                    <a:pt x="992246" y="1589800"/>
                  </a:lnTo>
                  <a:lnTo>
                    <a:pt x="1036484" y="1578108"/>
                  </a:lnTo>
                  <a:lnTo>
                    <a:pt x="1079687" y="1564027"/>
                  </a:lnTo>
                  <a:lnTo>
                    <a:pt x="1121780" y="1547633"/>
                  </a:lnTo>
                  <a:lnTo>
                    <a:pt x="1162688" y="1529002"/>
                  </a:lnTo>
                  <a:lnTo>
                    <a:pt x="1202335" y="1508211"/>
                  </a:lnTo>
                  <a:lnTo>
                    <a:pt x="1240646" y="1485335"/>
                  </a:lnTo>
                  <a:lnTo>
                    <a:pt x="1277546" y="1460452"/>
                  </a:lnTo>
                  <a:lnTo>
                    <a:pt x="1312959" y="1433636"/>
                  </a:lnTo>
                  <a:lnTo>
                    <a:pt x="1346810" y="1404965"/>
                  </a:lnTo>
                  <a:lnTo>
                    <a:pt x="1379024" y="1374514"/>
                  </a:lnTo>
                  <a:lnTo>
                    <a:pt x="1409524" y="1342361"/>
                  </a:lnTo>
                  <a:lnTo>
                    <a:pt x="1438236" y="1308581"/>
                  </a:lnTo>
                  <a:lnTo>
                    <a:pt x="1465085" y="1273250"/>
                  </a:lnTo>
                  <a:lnTo>
                    <a:pt x="1489994" y="1236444"/>
                  </a:lnTo>
                  <a:lnTo>
                    <a:pt x="1512888" y="1198241"/>
                  </a:lnTo>
                  <a:lnTo>
                    <a:pt x="1533693" y="1158715"/>
                  </a:lnTo>
                  <a:lnTo>
                    <a:pt x="1552333" y="1117944"/>
                  </a:lnTo>
                  <a:lnTo>
                    <a:pt x="1568732" y="1076003"/>
                  </a:lnTo>
                  <a:lnTo>
                    <a:pt x="1582814" y="1032970"/>
                  </a:lnTo>
                  <a:lnTo>
                    <a:pt x="1594506" y="988919"/>
                  </a:lnTo>
                  <a:lnTo>
                    <a:pt x="1603730" y="943927"/>
                  </a:lnTo>
                  <a:lnTo>
                    <a:pt x="1610412" y="898071"/>
                  </a:lnTo>
                  <a:lnTo>
                    <a:pt x="1614477" y="851427"/>
                  </a:lnTo>
                  <a:lnTo>
                    <a:pt x="1615849" y="804071"/>
                  </a:lnTo>
                  <a:lnTo>
                    <a:pt x="1614477" y="756717"/>
                  </a:lnTo>
                  <a:lnTo>
                    <a:pt x="1610412" y="710074"/>
                  </a:lnTo>
                  <a:lnTo>
                    <a:pt x="1603730" y="664220"/>
                  </a:lnTo>
                  <a:lnTo>
                    <a:pt x="1594506" y="619229"/>
                  </a:lnTo>
                  <a:lnTo>
                    <a:pt x="1582814" y="575180"/>
                  </a:lnTo>
                  <a:lnTo>
                    <a:pt x="1568732" y="532147"/>
                  </a:lnTo>
                  <a:lnTo>
                    <a:pt x="1552333" y="490207"/>
                  </a:lnTo>
                  <a:lnTo>
                    <a:pt x="1533693" y="449436"/>
                  </a:lnTo>
                  <a:lnTo>
                    <a:pt x="1512888" y="409911"/>
                  </a:lnTo>
                  <a:lnTo>
                    <a:pt x="1489994" y="371707"/>
                  </a:lnTo>
                  <a:lnTo>
                    <a:pt x="1465085" y="334902"/>
                  </a:lnTo>
                  <a:lnTo>
                    <a:pt x="1438236" y="299571"/>
                  </a:lnTo>
                  <a:lnTo>
                    <a:pt x="1409524" y="265790"/>
                  </a:lnTo>
                  <a:lnTo>
                    <a:pt x="1379024" y="233637"/>
                  </a:lnTo>
                  <a:lnTo>
                    <a:pt x="1346810" y="203186"/>
                  </a:lnTo>
                  <a:lnTo>
                    <a:pt x="1312959" y="174514"/>
                  </a:lnTo>
                  <a:lnTo>
                    <a:pt x="1277546" y="147698"/>
                  </a:lnTo>
                  <a:lnTo>
                    <a:pt x="1240646" y="122814"/>
                  </a:lnTo>
                  <a:lnTo>
                    <a:pt x="1202335" y="99938"/>
                  </a:lnTo>
                  <a:lnTo>
                    <a:pt x="1162688" y="79146"/>
                  </a:lnTo>
                  <a:lnTo>
                    <a:pt x="1121780" y="60515"/>
                  </a:lnTo>
                  <a:lnTo>
                    <a:pt x="1079687" y="44120"/>
                  </a:lnTo>
                  <a:lnTo>
                    <a:pt x="1036484" y="30038"/>
                  </a:lnTo>
                  <a:lnTo>
                    <a:pt x="992246" y="18346"/>
                  </a:lnTo>
                  <a:lnTo>
                    <a:pt x="947050" y="9120"/>
                  </a:lnTo>
                  <a:lnTo>
                    <a:pt x="900969" y="2435"/>
                  </a:lnTo>
                  <a:lnTo>
                    <a:pt x="87289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5668" y="2608671"/>
              <a:ext cx="694690" cy="912494"/>
            </a:xfrm>
            <a:custGeom>
              <a:avLst/>
              <a:gdLst/>
              <a:ahLst/>
              <a:cxnLst/>
              <a:rect l="l" t="t" r="r" b="b"/>
              <a:pathLst>
                <a:path w="694689" h="912495">
                  <a:moveTo>
                    <a:pt x="373908" y="0"/>
                  </a:moveTo>
                  <a:lnTo>
                    <a:pt x="338885" y="9915"/>
                  </a:lnTo>
                  <a:lnTo>
                    <a:pt x="307195" y="45978"/>
                  </a:lnTo>
                  <a:lnTo>
                    <a:pt x="7739" y="689890"/>
                  </a:lnTo>
                  <a:lnTo>
                    <a:pt x="0" y="736623"/>
                  </a:lnTo>
                  <a:lnTo>
                    <a:pt x="14779" y="770006"/>
                  </a:lnTo>
                  <a:lnTo>
                    <a:pt x="46284" y="796713"/>
                  </a:lnTo>
                  <a:lnTo>
                    <a:pt x="280507" y="903536"/>
                  </a:lnTo>
                  <a:lnTo>
                    <a:pt x="320167" y="912435"/>
                  </a:lnTo>
                  <a:lnTo>
                    <a:pt x="354312" y="903531"/>
                  </a:lnTo>
                  <a:lnTo>
                    <a:pt x="384285" y="867925"/>
                  </a:lnTo>
                  <a:lnTo>
                    <a:pt x="408193" y="816787"/>
                  </a:lnTo>
                  <a:lnTo>
                    <a:pt x="191142" y="816787"/>
                  </a:lnTo>
                  <a:lnTo>
                    <a:pt x="179701" y="814518"/>
                  </a:lnTo>
                  <a:lnTo>
                    <a:pt x="170299" y="808071"/>
                  </a:lnTo>
                  <a:lnTo>
                    <a:pt x="164509" y="798565"/>
                  </a:lnTo>
                  <a:lnTo>
                    <a:pt x="162610" y="787392"/>
                  </a:lnTo>
                  <a:lnTo>
                    <a:pt x="164882" y="775943"/>
                  </a:lnTo>
                  <a:lnTo>
                    <a:pt x="171318" y="766111"/>
                  </a:lnTo>
                  <a:lnTo>
                    <a:pt x="180813" y="759618"/>
                  </a:lnTo>
                  <a:lnTo>
                    <a:pt x="191977" y="757578"/>
                  </a:lnTo>
                  <a:lnTo>
                    <a:pt x="316830" y="757578"/>
                  </a:lnTo>
                  <a:lnTo>
                    <a:pt x="75934" y="645386"/>
                  </a:lnTo>
                  <a:lnTo>
                    <a:pt x="339806" y="78625"/>
                  </a:lnTo>
                  <a:lnTo>
                    <a:pt x="428754" y="78625"/>
                  </a:lnTo>
                  <a:lnTo>
                    <a:pt x="428754" y="72716"/>
                  </a:lnTo>
                  <a:lnTo>
                    <a:pt x="434678" y="63803"/>
                  </a:lnTo>
                  <a:lnTo>
                    <a:pt x="434678" y="60799"/>
                  </a:lnTo>
                  <a:lnTo>
                    <a:pt x="440612" y="57895"/>
                  </a:lnTo>
                  <a:lnTo>
                    <a:pt x="521662" y="57895"/>
                  </a:lnTo>
                  <a:lnTo>
                    <a:pt x="413935" y="7423"/>
                  </a:lnTo>
                  <a:lnTo>
                    <a:pt x="402260" y="3434"/>
                  </a:lnTo>
                  <a:lnTo>
                    <a:pt x="373908" y="0"/>
                  </a:lnTo>
                  <a:close/>
                </a:path>
                <a:path w="694689" h="912495">
                  <a:moveTo>
                    <a:pt x="316830" y="757578"/>
                  </a:moveTo>
                  <a:lnTo>
                    <a:pt x="191977" y="757578"/>
                  </a:lnTo>
                  <a:lnTo>
                    <a:pt x="203417" y="761102"/>
                  </a:lnTo>
                  <a:lnTo>
                    <a:pt x="213241" y="767549"/>
                  </a:lnTo>
                  <a:lnTo>
                    <a:pt x="219729" y="777054"/>
                  </a:lnTo>
                  <a:lnTo>
                    <a:pt x="221768" y="788228"/>
                  </a:lnTo>
                  <a:lnTo>
                    <a:pt x="218247" y="799677"/>
                  </a:lnTo>
                  <a:lnTo>
                    <a:pt x="211805" y="809091"/>
                  </a:lnTo>
                  <a:lnTo>
                    <a:pt x="202306" y="814886"/>
                  </a:lnTo>
                  <a:lnTo>
                    <a:pt x="191142" y="816787"/>
                  </a:lnTo>
                  <a:lnTo>
                    <a:pt x="408193" y="816787"/>
                  </a:lnTo>
                  <a:lnTo>
                    <a:pt x="423126" y="784846"/>
                  </a:lnTo>
                  <a:lnTo>
                    <a:pt x="375379" y="784846"/>
                  </a:lnTo>
                  <a:lnTo>
                    <a:pt x="316830" y="757578"/>
                  </a:lnTo>
                  <a:close/>
                </a:path>
                <a:path w="694689" h="912495">
                  <a:moveTo>
                    <a:pt x="428754" y="78625"/>
                  </a:moveTo>
                  <a:lnTo>
                    <a:pt x="339806" y="78625"/>
                  </a:lnTo>
                  <a:lnTo>
                    <a:pt x="639292" y="218124"/>
                  </a:lnTo>
                  <a:lnTo>
                    <a:pt x="375379" y="784846"/>
                  </a:lnTo>
                  <a:lnTo>
                    <a:pt x="423126" y="784846"/>
                  </a:lnTo>
                  <a:lnTo>
                    <a:pt x="686723" y="221029"/>
                  </a:lnTo>
                  <a:lnTo>
                    <a:pt x="694466" y="174764"/>
                  </a:lnTo>
                  <a:lnTo>
                    <a:pt x="684454" y="152831"/>
                  </a:lnTo>
                  <a:lnTo>
                    <a:pt x="579953" y="152831"/>
                  </a:lnTo>
                  <a:lnTo>
                    <a:pt x="576951" y="149827"/>
                  </a:lnTo>
                  <a:lnTo>
                    <a:pt x="434678" y="84533"/>
                  </a:lnTo>
                  <a:lnTo>
                    <a:pt x="428754" y="81629"/>
                  </a:lnTo>
                  <a:lnTo>
                    <a:pt x="428754" y="78625"/>
                  </a:lnTo>
                  <a:close/>
                </a:path>
                <a:path w="694689" h="912495">
                  <a:moveTo>
                    <a:pt x="521662" y="57895"/>
                  </a:moveTo>
                  <a:lnTo>
                    <a:pt x="440612" y="57895"/>
                  </a:lnTo>
                  <a:lnTo>
                    <a:pt x="446546" y="60799"/>
                  </a:lnTo>
                  <a:lnTo>
                    <a:pt x="585857" y="126093"/>
                  </a:lnTo>
                  <a:lnTo>
                    <a:pt x="591861" y="129097"/>
                  </a:lnTo>
                  <a:lnTo>
                    <a:pt x="591861" y="138010"/>
                  </a:lnTo>
                  <a:lnTo>
                    <a:pt x="588859" y="146922"/>
                  </a:lnTo>
                  <a:lnTo>
                    <a:pt x="585857" y="149827"/>
                  </a:lnTo>
                  <a:lnTo>
                    <a:pt x="579953" y="152831"/>
                  </a:lnTo>
                  <a:lnTo>
                    <a:pt x="684454" y="152831"/>
                  </a:lnTo>
                  <a:lnTo>
                    <a:pt x="679693" y="142403"/>
                  </a:lnTo>
                  <a:lnTo>
                    <a:pt x="658805" y="123393"/>
                  </a:lnTo>
                  <a:lnTo>
                    <a:pt x="648198" y="117180"/>
                  </a:lnTo>
                  <a:lnTo>
                    <a:pt x="521662" y="57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43768" y="2260084"/>
            <a:ext cx="1612900" cy="1611630"/>
            <a:chOff x="6743768" y="2260084"/>
            <a:chExt cx="1612900" cy="1611630"/>
          </a:xfrm>
        </p:grpSpPr>
        <p:sp>
          <p:nvSpPr>
            <p:cNvPr id="13" name="object 13"/>
            <p:cNvSpPr/>
            <p:nvPr/>
          </p:nvSpPr>
          <p:spPr>
            <a:xfrm>
              <a:off x="6743768" y="2260084"/>
              <a:ext cx="1612900" cy="1611630"/>
            </a:xfrm>
            <a:custGeom>
              <a:avLst/>
              <a:gdLst/>
              <a:ahLst/>
              <a:cxnLst/>
              <a:rect l="l" t="t" r="r" b="b"/>
              <a:pathLst>
                <a:path w="1612900" h="1611629">
                  <a:moveTo>
                    <a:pt x="872298" y="0"/>
                  </a:moveTo>
                  <a:lnTo>
                    <a:pt x="740279" y="0"/>
                  </a:lnTo>
                  <a:lnTo>
                    <a:pt x="666566" y="9119"/>
                  </a:lnTo>
                  <a:lnTo>
                    <a:pt x="621618" y="18346"/>
                  </a:lnTo>
                  <a:lnTo>
                    <a:pt x="577610" y="30038"/>
                  </a:lnTo>
                  <a:lnTo>
                    <a:pt x="534618" y="44120"/>
                  </a:lnTo>
                  <a:lnTo>
                    <a:pt x="492718" y="60514"/>
                  </a:lnTo>
                  <a:lnTo>
                    <a:pt x="451987" y="79146"/>
                  </a:lnTo>
                  <a:lnTo>
                    <a:pt x="412500" y="99938"/>
                  </a:lnTo>
                  <a:lnTo>
                    <a:pt x="374334" y="122814"/>
                  </a:lnTo>
                  <a:lnTo>
                    <a:pt x="337565" y="147698"/>
                  </a:lnTo>
                  <a:lnTo>
                    <a:pt x="302269" y="174514"/>
                  </a:lnTo>
                  <a:lnTo>
                    <a:pt x="268522" y="203186"/>
                  </a:lnTo>
                  <a:lnTo>
                    <a:pt x="236400" y="233636"/>
                  </a:lnTo>
                  <a:lnTo>
                    <a:pt x="205979" y="265790"/>
                  </a:lnTo>
                  <a:lnTo>
                    <a:pt x="177337" y="299571"/>
                  </a:lnTo>
                  <a:lnTo>
                    <a:pt x="150548" y="334902"/>
                  </a:lnTo>
                  <a:lnTo>
                    <a:pt x="125689" y="371707"/>
                  </a:lnTo>
                  <a:lnTo>
                    <a:pt x="102836" y="409911"/>
                  </a:lnTo>
                  <a:lnTo>
                    <a:pt x="82065" y="449436"/>
                  </a:lnTo>
                  <a:lnTo>
                    <a:pt x="63453" y="490206"/>
                  </a:lnTo>
                  <a:lnTo>
                    <a:pt x="47075" y="532146"/>
                  </a:lnTo>
                  <a:lnTo>
                    <a:pt x="33008" y="575179"/>
                  </a:lnTo>
                  <a:lnTo>
                    <a:pt x="21328" y="619229"/>
                  </a:lnTo>
                  <a:lnTo>
                    <a:pt x="12111" y="664219"/>
                  </a:lnTo>
                  <a:lnTo>
                    <a:pt x="5433" y="710074"/>
                  </a:lnTo>
                  <a:lnTo>
                    <a:pt x="1371" y="756716"/>
                  </a:lnTo>
                  <a:lnTo>
                    <a:pt x="0" y="804070"/>
                  </a:lnTo>
                  <a:lnTo>
                    <a:pt x="1371" y="851427"/>
                  </a:lnTo>
                  <a:lnTo>
                    <a:pt x="5433" y="898071"/>
                  </a:lnTo>
                  <a:lnTo>
                    <a:pt x="12111" y="943927"/>
                  </a:lnTo>
                  <a:lnTo>
                    <a:pt x="21328" y="988918"/>
                  </a:lnTo>
                  <a:lnTo>
                    <a:pt x="33008" y="1032969"/>
                  </a:lnTo>
                  <a:lnTo>
                    <a:pt x="47075" y="1076003"/>
                  </a:lnTo>
                  <a:lnTo>
                    <a:pt x="63453" y="1117944"/>
                  </a:lnTo>
                  <a:lnTo>
                    <a:pt x="82065" y="1158715"/>
                  </a:lnTo>
                  <a:lnTo>
                    <a:pt x="102836" y="1198240"/>
                  </a:lnTo>
                  <a:lnTo>
                    <a:pt x="125689" y="1236444"/>
                  </a:lnTo>
                  <a:lnTo>
                    <a:pt x="150548" y="1273249"/>
                  </a:lnTo>
                  <a:lnTo>
                    <a:pt x="177337" y="1308580"/>
                  </a:lnTo>
                  <a:lnTo>
                    <a:pt x="205979" y="1342361"/>
                  </a:lnTo>
                  <a:lnTo>
                    <a:pt x="236400" y="1374514"/>
                  </a:lnTo>
                  <a:lnTo>
                    <a:pt x="268522" y="1404965"/>
                  </a:lnTo>
                  <a:lnTo>
                    <a:pt x="302269" y="1433636"/>
                  </a:lnTo>
                  <a:lnTo>
                    <a:pt x="337565" y="1460451"/>
                  </a:lnTo>
                  <a:lnTo>
                    <a:pt x="374334" y="1485335"/>
                  </a:lnTo>
                  <a:lnTo>
                    <a:pt x="412500" y="1508211"/>
                  </a:lnTo>
                  <a:lnTo>
                    <a:pt x="451987" y="1529002"/>
                  </a:lnTo>
                  <a:lnTo>
                    <a:pt x="492718" y="1547633"/>
                  </a:lnTo>
                  <a:lnTo>
                    <a:pt x="534618" y="1564027"/>
                  </a:lnTo>
                  <a:lnTo>
                    <a:pt x="577610" y="1578108"/>
                  </a:lnTo>
                  <a:lnTo>
                    <a:pt x="621618" y="1589800"/>
                  </a:lnTo>
                  <a:lnTo>
                    <a:pt x="666566" y="1599026"/>
                  </a:lnTo>
                  <a:lnTo>
                    <a:pt x="712378" y="1605711"/>
                  </a:lnTo>
                  <a:lnTo>
                    <a:pt x="758977" y="1609778"/>
                  </a:lnTo>
                  <a:lnTo>
                    <a:pt x="806288" y="1611150"/>
                  </a:lnTo>
                  <a:lnTo>
                    <a:pt x="853600" y="1609778"/>
                  </a:lnTo>
                  <a:lnTo>
                    <a:pt x="900200" y="1605711"/>
                  </a:lnTo>
                  <a:lnTo>
                    <a:pt x="946013" y="1599026"/>
                  </a:lnTo>
                  <a:lnTo>
                    <a:pt x="990963" y="1589800"/>
                  </a:lnTo>
                  <a:lnTo>
                    <a:pt x="1034972" y="1578108"/>
                  </a:lnTo>
                  <a:lnTo>
                    <a:pt x="1077966" y="1564027"/>
                  </a:lnTo>
                  <a:lnTo>
                    <a:pt x="1119867" y="1547633"/>
                  </a:lnTo>
                  <a:lnTo>
                    <a:pt x="1160600" y="1529002"/>
                  </a:lnTo>
                  <a:lnTo>
                    <a:pt x="1200089" y="1508211"/>
                  </a:lnTo>
                  <a:lnTo>
                    <a:pt x="1238256" y="1485335"/>
                  </a:lnTo>
                  <a:lnTo>
                    <a:pt x="1275027" y="1460452"/>
                  </a:lnTo>
                  <a:lnTo>
                    <a:pt x="1310325" y="1433636"/>
                  </a:lnTo>
                  <a:lnTo>
                    <a:pt x="1344074" y="1404965"/>
                  </a:lnTo>
                  <a:lnTo>
                    <a:pt x="1376197" y="1374514"/>
                  </a:lnTo>
                  <a:lnTo>
                    <a:pt x="1406619" y="1342361"/>
                  </a:lnTo>
                  <a:lnTo>
                    <a:pt x="1435264" y="1308581"/>
                  </a:lnTo>
                  <a:lnTo>
                    <a:pt x="1462054" y="1273250"/>
                  </a:lnTo>
                  <a:lnTo>
                    <a:pt x="1486914" y="1236444"/>
                  </a:lnTo>
                  <a:lnTo>
                    <a:pt x="1509769" y="1198241"/>
                  </a:lnTo>
                  <a:lnTo>
                    <a:pt x="1530540" y="1158715"/>
                  </a:lnTo>
                  <a:lnTo>
                    <a:pt x="1549154" y="1117944"/>
                  </a:lnTo>
                  <a:lnTo>
                    <a:pt x="1565532" y="1076003"/>
                  </a:lnTo>
                  <a:lnTo>
                    <a:pt x="1579600" y="1032969"/>
                  </a:lnTo>
                  <a:lnTo>
                    <a:pt x="1591281" y="988919"/>
                  </a:lnTo>
                  <a:lnTo>
                    <a:pt x="1600499" y="943927"/>
                  </a:lnTo>
                  <a:lnTo>
                    <a:pt x="1607177" y="898071"/>
                  </a:lnTo>
                  <a:lnTo>
                    <a:pt x="1611240" y="851427"/>
                  </a:lnTo>
                  <a:lnTo>
                    <a:pt x="1612611" y="804071"/>
                  </a:lnTo>
                  <a:lnTo>
                    <a:pt x="1611240" y="756717"/>
                  </a:lnTo>
                  <a:lnTo>
                    <a:pt x="1607177" y="710074"/>
                  </a:lnTo>
                  <a:lnTo>
                    <a:pt x="1600499" y="664220"/>
                  </a:lnTo>
                  <a:lnTo>
                    <a:pt x="1591281" y="619229"/>
                  </a:lnTo>
                  <a:lnTo>
                    <a:pt x="1579600" y="575180"/>
                  </a:lnTo>
                  <a:lnTo>
                    <a:pt x="1565532" y="532147"/>
                  </a:lnTo>
                  <a:lnTo>
                    <a:pt x="1549154" y="490207"/>
                  </a:lnTo>
                  <a:lnTo>
                    <a:pt x="1530540" y="449436"/>
                  </a:lnTo>
                  <a:lnTo>
                    <a:pt x="1509769" y="409911"/>
                  </a:lnTo>
                  <a:lnTo>
                    <a:pt x="1486914" y="371707"/>
                  </a:lnTo>
                  <a:lnTo>
                    <a:pt x="1462054" y="334902"/>
                  </a:lnTo>
                  <a:lnTo>
                    <a:pt x="1435264" y="299571"/>
                  </a:lnTo>
                  <a:lnTo>
                    <a:pt x="1406619" y="265790"/>
                  </a:lnTo>
                  <a:lnTo>
                    <a:pt x="1376197" y="233637"/>
                  </a:lnTo>
                  <a:lnTo>
                    <a:pt x="1344074" y="203186"/>
                  </a:lnTo>
                  <a:lnTo>
                    <a:pt x="1310325" y="174514"/>
                  </a:lnTo>
                  <a:lnTo>
                    <a:pt x="1275027" y="147698"/>
                  </a:lnTo>
                  <a:lnTo>
                    <a:pt x="1238256" y="122814"/>
                  </a:lnTo>
                  <a:lnTo>
                    <a:pt x="1200089" y="99938"/>
                  </a:lnTo>
                  <a:lnTo>
                    <a:pt x="1160600" y="79146"/>
                  </a:lnTo>
                  <a:lnTo>
                    <a:pt x="1119867" y="60515"/>
                  </a:lnTo>
                  <a:lnTo>
                    <a:pt x="1077966" y="44120"/>
                  </a:lnTo>
                  <a:lnTo>
                    <a:pt x="1034972" y="30038"/>
                  </a:lnTo>
                  <a:lnTo>
                    <a:pt x="990963" y="18346"/>
                  </a:lnTo>
                  <a:lnTo>
                    <a:pt x="946013" y="9119"/>
                  </a:lnTo>
                  <a:lnTo>
                    <a:pt x="900200" y="2435"/>
                  </a:lnTo>
                  <a:lnTo>
                    <a:pt x="872298" y="0"/>
                  </a:lnTo>
                  <a:close/>
                </a:path>
              </a:pathLst>
            </a:custGeom>
            <a:solidFill>
              <a:srgbClr val="F9B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0894" y="2749530"/>
              <a:ext cx="815975" cy="635635"/>
            </a:xfrm>
            <a:custGeom>
              <a:avLst/>
              <a:gdLst/>
              <a:ahLst/>
              <a:cxnLst/>
              <a:rect l="l" t="t" r="r" b="b"/>
              <a:pathLst>
                <a:path w="815975" h="635635">
                  <a:moveTo>
                    <a:pt x="189805" y="105068"/>
                  </a:moveTo>
                  <a:lnTo>
                    <a:pt x="150899" y="108064"/>
                  </a:lnTo>
                  <a:lnTo>
                    <a:pt x="109767" y="115821"/>
                  </a:lnTo>
                  <a:lnTo>
                    <a:pt x="69341" y="131330"/>
                  </a:lnTo>
                  <a:lnTo>
                    <a:pt x="38973" y="156339"/>
                  </a:lnTo>
                  <a:lnTo>
                    <a:pt x="17835" y="189083"/>
                  </a:lnTo>
                  <a:lnTo>
                    <a:pt x="5096" y="227796"/>
                  </a:lnTo>
                  <a:lnTo>
                    <a:pt x="0" y="270112"/>
                  </a:lnTo>
                  <a:lnTo>
                    <a:pt x="49" y="274240"/>
                  </a:lnTo>
                  <a:lnTo>
                    <a:pt x="1464" y="315062"/>
                  </a:lnTo>
                  <a:lnTo>
                    <a:pt x="8981" y="362103"/>
                  </a:lnTo>
                  <a:lnTo>
                    <a:pt x="20759" y="399597"/>
                  </a:lnTo>
                  <a:lnTo>
                    <a:pt x="39514" y="441170"/>
                  </a:lnTo>
                  <a:lnTo>
                    <a:pt x="64099" y="484305"/>
                  </a:lnTo>
                  <a:lnTo>
                    <a:pt x="93368" y="526489"/>
                  </a:lnTo>
                  <a:lnTo>
                    <a:pt x="126174" y="565204"/>
                  </a:lnTo>
                  <a:lnTo>
                    <a:pt x="161371" y="597937"/>
                  </a:lnTo>
                  <a:lnTo>
                    <a:pt x="197812" y="622172"/>
                  </a:lnTo>
                  <a:lnTo>
                    <a:pt x="234350" y="635392"/>
                  </a:lnTo>
                  <a:lnTo>
                    <a:pt x="269839" y="635084"/>
                  </a:lnTo>
                  <a:lnTo>
                    <a:pt x="292606" y="613484"/>
                  </a:lnTo>
                  <a:lnTo>
                    <a:pt x="299010" y="570518"/>
                  </a:lnTo>
                  <a:lnTo>
                    <a:pt x="297587" y="517583"/>
                  </a:lnTo>
                  <a:lnTo>
                    <a:pt x="296877" y="466071"/>
                  </a:lnTo>
                  <a:lnTo>
                    <a:pt x="305415" y="427377"/>
                  </a:lnTo>
                  <a:lnTo>
                    <a:pt x="516123" y="380505"/>
                  </a:lnTo>
                  <a:lnTo>
                    <a:pt x="160301" y="380505"/>
                  </a:lnTo>
                  <a:lnTo>
                    <a:pt x="152381" y="378049"/>
                  </a:lnTo>
                  <a:lnTo>
                    <a:pt x="146127" y="372810"/>
                  </a:lnTo>
                  <a:lnTo>
                    <a:pt x="142372" y="365068"/>
                  </a:lnTo>
                  <a:lnTo>
                    <a:pt x="135895" y="332614"/>
                  </a:lnTo>
                  <a:lnTo>
                    <a:pt x="83228" y="332614"/>
                  </a:lnTo>
                  <a:lnTo>
                    <a:pt x="75311" y="329460"/>
                  </a:lnTo>
                  <a:lnTo>
                    <a:pt x="69061" y="324081"/>
                  </a:lnTo>
                  <a:lnTo>
                    <a:pt x="65307" y="317590"/>
                  </a:lnTo>
                  <a:lnTo>
                    <a:pt x="64770" y="309803"/>
                  </a:lnTo>
                  <a:lnTo>
                    <a:pt x="64789" y="308551"/>
                  </a:lnTo>
                  <a:lnTo>
                    <a:pt x="67159" y="300901"/>
                  </a:lnTo>
                  <a:lnTo>
                    <a:pt x="72393" y="294640"/>
                  </a:lnTo>
                  <a:lnTo>
                    <a:pt x="80124" y="290881"/>
                  </a:lnTo>
                  <a:lnTo>
                    <a:pt x="80124" y="287917"/>
                  </a:lnTo>
                  <a:lnTo>
                    <a:pt x="83095" y="287917"/>
                  </a:lnTo>
                  <a:lnTo>
                    <a:pt x="124584" y="279014"/>
                  </a:lnTo>
                  <a:lnTo>
                    <a:pt x="115700" y="237475"/>
                  </a:lnTo>
                  <a:lnTo>
                    <a:pt x="115153" y="230427"/>
                  </a:lnTo>
                  <a:lnTo>
                    <a:pt x="136358" y="210166"/>
                  </a:lnTo>
                  <a:lnTo>
                    <a:pt x="553546" y="210166"/>
                  </a:lnTo>
                  <a:lnTo>
                    <a:pt x="551446" y="204838"/>
                  </a:lnTo>
                  <a:lnTo>
                    <a:pt x="550152" y="193385"/>
                  </a:lnTo>
                  <a:lnTo>
                    <a:pt x="554415" y="182212"/>
                  </a:lnTo>
                  <a:lnTo>
                    <a:pt x="563123" y="172709"/>
                  </a:lnTo>
                  <a:lnTo>
                    <a:pt x="575167" y="166263"/>
                  </a:lnTo>
                  <a:lnTo>
                    <a:pt x="677739" y="166263"/>
                  </a:lnTo>
                  <a:lnTo>
                    <a:pt x="677612" y="165009"/>
                  </a:lnTo>
                  <a:lnTo>
                    <a:pt x="681465" y="154396"/>
                  </a:lnTo>
                  <a:lnTo>
                    <a:pt x="637425" y="154396"/>
                  </a:lnTo>
                  <a:lnTo>
                    <a:pt x="625990" y="153978"/>
                  </a:lnTo>
                  <a:lnTo>
                    <a:pt x="614823" y="148837"/>
                  </a:lnTo>
                  <a:lnTo>
                    <a:pt x="605321" y="139811"/>
                  </a:lnTo>
                  <a:lnTo>
                    <a:pt x="598877" y="127738"/>
                  </a:lnTo>
                  <a:lnTo>
                    <a:pt x="260945" y="127738"/>
                  </a:lnTo>
                  <a:lnTo>
                    <a:pt x="226488" y="110427"/>
                  </a:lnTo>
                  <a:lnTo>
                    <a:pt x="189805" y="105068"/>
                  </a:lnTo>
                  <a:close/>
                </a:path>
                <a:path w="815975" h="635635">
                  <a:moveTo>
                    <a:pt x="803166" y="368032"/>
                  </a:moveTo>
                  <a:lnTo>
                    <a:pt x="572195" y="368032"/>
                  </a:lnTo>
                  <a:lnTo>
                    <a:pt x="595061" y="398464"/>
                  </a:lnTo>
                  <a:lnTo>
                    <a:pt x="615641" y="444849"/>
                  </a:lnTo>
                  <a:lnTo>
                    <a:pt x="636643" y="493227"/>
                  </a:lnTo>
                  <a:lnTo>
                    <a:pt x="660776" y="529640"/>
                  </a:lnTo>
                  <a:lnTo>
                    <a:pt x="690749" y="540128"/>
                  </a:lnTo>
                  <a:lnTo>
                    <a:pt x="722919" y="524984"/>
                  </a:lnTo>
                  <a:lnTo>
                    <a:pt x="750283" y="497214"/>
                  </a:lnTo>
                  <a:lnTo>
                    <a:pt x="772864" y="459577"/>
                  </a:lnTo>
                  <a:lnTo>
                    <a:pt x="790687" y="414833"/>
                  </a:lnTo>
                  <a:lnTo>
                    <a:pt x="803166" y="368032"/>
                  </a:lnTo>
                  <a:close/>
                </a:path>
                <a:path w="815975" h="635635">
                  <a:moveTo>
                    <a:pt x="630634" y="260609"/>
                  </a:moveTo>
                  <a:lnTo>
                    <a:pt x="216348" y="260608"/>
                  </a:lnTo>
                  <a:lnTo>
                    <a:pt x="224266" y="263068"/>
                  </a:lnTo>
                  <a:lnTo>
                    <a:pt x="230515" y="268308"/>
                  </a:lnTo>
                  <a:lnTo>
                    <a:pt x="234263" y="276051"/>
                  </a:lnTo>
                  <a:lnTo>
                    <a:pt x="234837" y="284351"/>
                  </a:lnTo>
                  <a:lnTo>
                    <a:pt x="234825" y="284953"/>
                  </a:lnTo>
                  <a:lnTo>
                    <a:pt x="232416" y="292739"/>
                  </a:lnTo>
                  <a:lnTo>
                    <a:pt x="227185" y="298999"/>
                  </a:lnTo>
                  <a:lnTo>
                    <a:pt x="219456" y="302758"/>
                  </a:lnTo>
                  <a:lnTo>
                    <a:pt x="216485" y="302758"/>
                  </a:lnTo>
                  <a:lnTo>
                    <a:pt x="174986" y="311661"/>
                  </a:lnTo>
                  <a:lnTo>
                    <a:pt x="183880" y="356165"/>
                  </a:lnTo>
                  <a:lnTo>
                    <a:pt x="184480" y="363212"/>
                  </a:lnTo>
                  <a:lnTo>
                    <a:pt x="182023" y="370259"/>
                  </a:lnTo>
                  <a:lnTo>
                    <a:pt x="176788" y="376192"/>
                  </a:lnTo>
                  <a:lnTo>
                    <a:pt x="169054" y="379899"/>
                  </a:lnTo>
                  <a:lnTo>
                    <a:pt x="160301" y="380505"/>
                  </a:lnTo>
                  <a:lnTo>
                    <a:pt x="516123" y="380505"/>
                  </a:lnTo>
                  <a:lnTo>
                    <a:pt x="572195" y="368032"/>
                  </a:lnTo>
                  <a:lnTo>
                    <a:pt x="803166" y="368032"/>
                  </a:lnTo>
                  <a:lnTo>
                    <a:pt x="803777" y="365741"/>
                  </a:lnTo>
                  <a:lnTo>
                    <a:pt x="807715" y="341930"/>
                  </a:lnTo>
                  <a:lnTo>
                    <a:pt x="384288" y="341930"/>
                  </a:lnTo>
                  <a:lnTo>
                    <a:pt x="376926" y="339473"/>
                  </a:lnTo>
                  <a:lnTo>
                    <a:pt x="370117" y="334234"/>
                  </a:lnTo>
                  <a:lnTo>
                    <a:pt x="364692" y="326492"/>
                  </a:lnTo>
                  <a:lnTo>
                    <a:pt x="364096" y="317731"/>
                  </a:lnTo>
                  <a:lnTo>
                    <a:pt x="366554" y="309803"/>
                  </a:lnTo>
                  <a:lnTo>
                    <a:pt x="371790" y="303543"/>
                  </a:lnTo>
                  <a:lnTo>
                    <a:pt x="379529" y="299784"/>
                  </a:lnTo>
                  <a:lnTo>
                    <a:pt x="382480" y="299784"/>
                  </a:lnTo>
                  <a:lnTo>
                    <a:pt x="447699" y="284953"/>
                  </a:lnTo>
                  <a:lnTo>
                    <a:pt x="455995" y="284351"/>
                  </a:lnTo>
                  <a:lnTo>
                    <a:pt x="814453" y="284351"/>
                  </a:lnTo>
                  <a:lnTo>
                    <a:pt x="814755" y="280315"/>
                  </a:lnTo>
                  <a:lnTo>
                    <a:pt x="653929" y="280315"/>
                  </a:lnTo>
                  <a:lnTo>
                    <a:pt x="642226" y="276050"/>
                  </a:lnTo>
                  <a:lnTo>
                    <a:pt x="633301" y="267336"/>
                  </a:lnTo>
                  <a:lnTo>
                    <a:pt x="630634" y="260609"/>
                  </a:lnTo>
                  <a:close/>
                </a:path>
                <a:path w="815975" h="635635">
                  <a:moveTo>
                    <a:pt x="814453" y="284351"/>
                  </a:moveTo>
                  <a:lnTo>
                    <a:pt x="455995" y="284351"/>
                  </a:lnTo>
                  <a:lnTo>
                    <a:pt x="462897" y="286807"/>
                  </a:lnTo>
                  <a:lnTo>
                    <a:pt x="468129" y="292043"/>
                  </a:lnTo>
                  <a:lnTo>
                    <a:pt x="471410" y="299784"/>
                  </a:lnTo>
                  <a:lnTo>
                    <a:pt x="472013" y="308551"/>
                  </a:lnTo>
                  <a:lnTo>
                    <a:pt x="469562" y="316481"/>
                  </a:lnTo>
                  <a:lnTo>
                    <a:pt x="464331" y="322739"/>
                  </a:lnTo>
                  <a:lnTo>
                    <a:pt x="456593" y="326492"/>
                  </a:lnTo>
                  <a:lnTo>
                    <a:pt x="391374" y="341324"/>
                  </a:lnTo>
                  <a:lnTo>
                    <a:pt x="384288" y="341930"/>
                  </a:lnTo>
                  <a:lnTo>
                    <a:pt x="807715" y="341930"/>
                  </a:lnTo>
                  <a:lnTo>
                    <a:pt x="812159" y="315062"/>
                  </a:lnTo>
                  <a:lnTo>
                    <a:pt x="814453" y="284351"/>
                  </a:lnTo>
                  <a:close/>
                </a:path>
                <a:path w="815975" h="635635">
                  <a:moveTo>
                    <a:pt x="133488" y="320554"/>
                  </a:moveTo>
                  <a:lnTo>
                    <a:pt x="91979" y="332431"/>
                  </a:lnTo>
                  <a:lnTo>
                    <a:pt x="83228" y="332614"/>
                  </a:lnTo>
                  <a:lnTo>
                    <a:pt x="135895" y="332614"/>
                  </a:lnTo>
                  <a:lnTo>
                    <a:pt x="133488" y="320554"/>
                  </a:lnTo>
                  <a:close/>
                </a:path>
                <a:path w="815975" h="635635">
                  <a:moveTo>
                    <a:pt x="814420" y="216661"/>
                  </a:moveTo>
                  <a:lnTo>
                    <a:pt x="665355" y="216661"/>
                  </a:lnTo>
                  <a:lnTo>
                    <a:pt x="677080" y="220787"/>
                  </a:lnTo>
                  <a:lnTo>
                    <a:pt x="686011" y="228806"/>
                  </a:lnTo>
                  <a:lnTo>
                    <a:pt x="690749" y="240439"/>
                  </a:lnTo>
                  <a:lnTo>
                    <a:pt x="692081" y="253561"/>
                  </a:lnTo>
                  <a:lnTo>
                    <a:pt x="687823" y="265292"/>
                  </a:lnTo>
                  <a:lnTo>
                    <a:pt x="679100" y="274240"/>
                  </a:lnTo>
                  <a:lnTo>
                    <a:pt x="667038" y="279014"/>
                  </a:lnTo>
                  <a:lnTo>
                    <a:pt x="653929" y="280315"/>
                  </a:lnTo>
                  <a:lnTo>
                    <a:pt x="814755" y="280315"/>
                  </a:lnTo>
                  <a:lnTo>
                    <a:pt x="815858" y="265555"/>
                  </a:lnTo>
                  <a:lnTo>
                    <a:pt x="814897" y="219979"/>
                  </a:lnTo>
                  <a:lnTo>
                    <a:pt x="814420" y="216661"/>
                  </a:lnTo>
                  <a:close/>
                </a:path>
                <a:path w="815975" h="635635">
                  <a:moveTo>
                    <a:pt x="553546" y="210166"/>
                  </a:moveTo>
                  <a:lnTo>
                    <a:pt x="136358" y="210166"/>
                  </a:lnTo>
                  <a:lnTo>
                    <a:pt x="144601" y="212626"/>
                  </a:lnTo>
                  <a:lnTo>
                    <a:pt x="151732" y="217866"/>
                  </a:lnTo>
                  <a:lnTo>
                    <a:pt x="157198" y="225608"/>
                  </a:lnTo>
                  <a:lnTo>
                    <a:pt x="157318" y="229130"/>
                  </a:lnTo>
                  <a:lnTo>
                    <a:pt x="166092" y="270112"/>
                  </a:lnTo>
                  <a:lnTo>
                    <a:pt x="207591" y="261209"/>
                  </a:lnTo>
                  <a:lnTo>
                    <a:pt x="216348" y="260608"/>
                  </a:lnTo>
                  <a:lnTo>
                    <a:pt x="630634" y="260609"/>
                  </a:lnTo>
                  <a:lnTo>
                    <a:pt x="628521" y="255280"/>
                  </a:lnTo>
                  <a:lnTo>
                    <a:pt x="628455" y="242158"/>
                  </a:lnTo>
                  <a:lnTo>
                    <a:pt x="632180" y="231546"/>
                  </a:lnTo>
                  <a:lnTo>
                    <a:pt x="589983" y="231546"/>
                  </a:lnTo>
                  <a:lnTo>
                    <a:pt x="576874" y="231128"/>
                  </a:lnTo>
                  <a:lnTo>
                    <a:pt x="565155" y="225981"/>
                  </a:lnTo>
                  <a:lnTo>
                    <a:pt x="556215" y="216940"/>
                  </a:lnTo>
                  <a:lnTo>
                    <a:pt x="553546" y="210166"/>
                  </a:lnTo>
                  <a:close/>
                </a:path>
                <a:path w="815975" h="635635">
                  <a:moveTo>
                    <a:pt x="677739" y="166263"/>
                  </a:moveTo>
                  <a:lnTo>
                    <a:pt x="575167" y="166263"/>
                  </a:lnTo>
                  <a:lnTo>
                    <a:pt x="588272" y="166682"/>
                  </a:lnTo>
                  <a:lnTo>
                    <a:pt x="599985" y="171828"/>
                  </a:lnTo>
                  <a:lnTo>
                    <a:pt x="608926" y="180870"/>
                  </a:lnTo>
                  <a:lnTo>
                    <a:pt x="613714" y="192971"/>
                  </a:lnTo>
                  <a:lnTo>
                    <a:pt x="613779" y="205671"/>
                  </a:lnTo>
                  <a:lnTo>
                    <a:pt x="609660" y="216705"/>
                  </a:lnTo>
                  <a:lnTo>
                    <a:pt x="601635" y="225516"/>
                  </a:lnTo>
                  <a:lnTo>
                    <a:pt x="589983" y="231546"/>
                  </a:lnTo>
                  <a:lnTo>
                    <a:pt x="632180" y="231546"/>
                  </a:lnTo>
                  <a:lnTo>
                    <a:pt x="632573" y="230427"/>
                  </a:lnTo>
                  <a:lnTo>
                    <a:pt x="640592" y="221479"/>
                  </a:lnTo>
                  <a:lnTo>
                    <a:pt x="652231" y="216705"/>
                  </a:lnTo>
                  <a:lnTo>
                    <a:pt x="814420" y="216661"/>
                  </a:lnTo>
                  <a:lnTo>
                    <a:pt x="812298" y="201918"/>
                  </a:lnTo>
                  <a:lnTo>
                    <a:pt x="704338" y="201918"/>
                  </a:lnTo>
                  <a:lnTo>
                    <a:pt x="692612" y="197791"/>
                  </a:lnTo>
                  <a:lnTo>
                    <a:pt x="683682" y="189769"/>
                  </a:lnTo>
                  <a:lnTo>
                    <a:pt x="678944" y="178130"/>
                  </a:lnTo>
                  <a:lnTo>
                    <a:pt x="677739" y="166263"/>
                  </a:lnTo>
                  <a:close/>
                </a:path>
                <a:path w="815975" h="635635">
                  <a:moveTo>
                    <a:pt x="796893" y="138260"/>
                  </a:moveTo>
                  <a:lnTo>
                    <a:pt x="715763" y="138260"/>
                  </a:lnTo>
                  <a:lnTo>
                    <a:pt x="727465" y="142527"/>
                  </a:lnTo>
                  <a:lnTo>
                    <a:pt x="736391" y="151243"/>
                  </a:lnTo>
                  <a:lnTo>
                    <a:pt x="741172" y="163299"/>
                  </a:lnTo>
                  <a:lnTo>
                    <a:pt x="740815" y="176415"/>
                  </a:lnTo>
                  <a:lnTo>
                    <a:pt x="735994" y="188144"/>
                  </a:lnTo>
                  <a:lnTo>
                    <a:pt x="727834" y="197094"/>
                  </a:lnTo>
                  <a:lnTo>
                    <a:pt x="717461" y="201874"/>
                  </a:lnTo>
                  <a:lnTo>
                    <a:pt x="704338" y="201918"/>
                  </a:lnTo>
                  <a:lnTo>
                    <a:pt x="812298" y="201918"/>
                  </a:lnTo>
                  <a:lnTo>
                    <a:pt x="809302" y="181094"/>
                  </a:lnTo>
                  <a:lnTo>
                    <a:pt x="796893" y="138260"/>
                  </a:lnTo>
                  <a:close/>
                </a:path>
                <a:path w="815975" h="635635">
                  <a:moveTo>
                    <a:pt x="774425" y="89083"/>
                  </a:moveTo>
                  <a:lnTo>
                    <a:pt x="625519" y="89082"/>
                  </a:lnTo>
                  <a:lnTo>
                    <a:pt x="638222" y="89528"/>
                  </a:lnTo>
                  <a:lnTo>
                    <a:pt x="649255" y="94678"/>
                  </a:lnTo>
                  <a:lnTo>
                    <a:pt x="658075" y="103714"/>
                  </a:lnTo>
                  <a:lnTo>
                    <a:pt x="664137" y="115821"/>
                  </a:lnTo>
                  <a:lnTo>
                    <a:pt x="663691" y="127270"/>
                  </a:lnTo>
                  <a:lnTo>
                    <a:pt x="658547" y="138443"/>
                  </a:lnTo>
                  <a:lnTo>
                    <a:pt x="649519" y="147949"/>
                  </a:lnTo>
                  <a:lnTo>
                    <a:pt x="637425" y="154396"/>
                  </a:lnTo>
                  <a:lnTo>
                    <a:pt x="681465" y="154396"/>
                  </a:lnTo>
                  <a:lnTo>
                    <a:pt x="681870" y="153281"/>
                  </a:lnTo>
                  <a:lnTo>
                    <a:pt x="690593" y="144333"/>
                  </a:lnTo>
                  <a:lnTo>
                    <a:pt x="702654" y="139555"/>
                  </a:lnTo>
                  <a:lnTo>
                    <a:pt x="715763" y="138260"/>
                  </a:lnTo>
                  <a:lnTo>
                    <a:pt x="796893" y="138260"/>
                  </a:lnTo>
                  <a:lnTo>
                    <a:pt x="796613" y="137294"/>
                  </a:lnTo>
                  <a:lnTo>
                    <a:pt x="778901" y="96241"/>
                  </a:lnTo>
                  <a:lnTo>
                    <a:pt x="774425" y="89083"/>
                  </a:lnTo>
                  <a:close/>
                </a:path>
                <a:path w="815975" h="635635">
                  <a:moveTo>
                    <a:pt x="358633" y="5904"/>
                  </a:moveTo>
                  <a:lnTo>
                    <a:pt x="349875" y="6064"/>
                  </a:lnTo>
                  <a:lnTo>
                    <a:pt x="346914" y="6064"/>
                  </a:lnTo>
                  <a:lnTo>
                    <a:pt x="340891" y="11057"/>
                  </a:lnTo>
                  <a:lnTo>
                    <a:pt x="336537" y="17167"/>
                  </a:lnTo>
                  <a:lnTo>
                    <a:pt x="334407" y="24385"/>
                  </a:lnTo>
                  <a:lnTo>
                    <a:pt x="335058" y="32702"/>
                  </a:lnTo>
                  <a:lnTo>
                    <a:pt x="349875" y="106908"/>
                  </a:lnTo>
                  <a:lnTo>
                    <a:pt x="260945" y="127738"/>
                  </a:lnTo>
                  <a:lnTo>
                    <a:pt x="598877" y="127738"/>
                  </a:lnTo>
                  <a:lnTo>
                    <a:pt x="599301" y="115023"/>
                  </a:lnTo>
                  <a:lnTo>
                    <a:pt x="604447" y="103979"/>
                  </a:lnTo>
                  <a:lnTo>
                    <a:pt x="610562" y="97995"/>
                  </a:lnTo>
                  <a:lnTo>
                    <a:pt x="391374" y="97995"/>
                  </a:lnTo>
                  <a:lnTo>
                    <a:pt x="376557" y="23789"/>
                  </a:lnTo>
                  <a:lnTo>
                    <a:pt x="372807" y="15612"/>
                  </a:lnTo>
                  <a:lnTo>
                    <a:pt x="366555" y="9368"/>
                  </a:lnTo>
                  <a:lnTo>
                    <a:pt x="358633" y="5904"/>
                  </a:lnTo>
                  <a:close/>
                </a:path>
                <a:path w="815975" h="635635">
                  <a:moveTo>
                    <a:pt x="658806" y="0"/>
                  </a:moveTo>
                  <a:lnTo>
                    <a:pt x="616715" y="3059"/>
                  </a:lnTo>
                  <a:lnTo>
                    <a:pt x="575833" y="13006"/>
                  </a:lnTo>
                  <a:lnTo>
                    <a:pt x="538857" y="26831"/>
                  </a:lnTo>
                  <a:lnTo>
                    <a:pt x="483275" y="77266"/>
                  </a:lnTo>
                  <a:lnTo>
                    <a:pt x="391374" y="97995"/>
                  </a:lnTo>
                  <a:lnTo>
                    <a:pt x="610562" y="97995"/>
                  </a:lnTo>
                  <a:lnTo>
                    <a:pt x="613470" y="95151"/>
                  </a:lnTo>
                  <a:lnTo>
                    <a:pt x="625519" y="89082"/>
                  </a:lnTo>
                  <a:lnTo>
                    <a:pt x="774425" y="89083"/>
                  </a:lnTo>
                  <a:lnTo>
                    <a:pt x="756215" y="59959"/>
                  </a:lnTo>
                  <a:lnTo>
                    <a:pt x="728605" y="30475"/>
                  </a:lnTo>
                  <a:lnTo>
                    <a:pt x="696119" y="9813"/>
                  </a:lnTo>
                  <a:lnTo>
                    <a:pt x="658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428805" y="2260084"/>
            <a:ext cx="1614805" cy="1611630"/>
            <a:chOff x="9428805" y="2260084"/>
            <a:chExt cx="1614805" cy="1611630"/>
          </a:xfrm>
        </p:grpSpPr>
        <p:sp>
          <p:nvSpPr>
            <p:cNvPr id="16" name="object 16"/>
            <p:cNvSpPr/>
            <p:nvPr/>
          </p:nvSpPr>
          <p:spPr>
            <a:xfrm>
              <a:off x="9428805" y="2260084"/>
              <a:ext cx="1614805" cy="1611630"/>
            </a:xfrm>
            <a:custGeom>
              <a:avLst/>
              <a:gdLst/>
              <a:ahLst/>
              <a:cxnLst/>
              <a:rect l="l" t="t" r="r" b="b"/>
              <a:pathLst>
                <a:path w="1614804" h="1611629">
                  <a:moveTo>
                    <a:pt x="873305" y="0"/>
                  </a:moveTo>
                  <a:lnTo>
                    <a:pt x="740746" y="0"/>
                  </a:lnTo>
                  <a:lnTo>
                    <a:pt x="666585" y="9119"/>
                  </a:lnTo>
                  <a:lnTo>
                    <a:pt x="621412" y="18346"/>
                  </a:lnTo>
                  <a:lnTo>
                    <a:pt x="577215" y="30038"/>
                  </a:lnTo>
                  <a:lnTo>
                    <a:pt x="534068" y="44120"/>
                  </a:lnTo>
                  <a:lnTo>
                    <a:pt x="492046" y="60514"/>
                  </a:lnTo>
                  <a:lnTo>
                    <a:pt x="451222" y="79146"/>
                  </a:lnTo>
                  <a:lnTo>
                    <a:pt x="411669" y="99938"/>
                  </a:lnTo>
                  <a:lnTo>
                    <a:pt x="373462" y="122814"/>
                  </a:lnTo>
                  <a:lnTo>
                    <a:pt x="336675" y="147698"/>
                  </a:lnTo>
                  <a:lnTo>
                    <a:pt x="301381" y="174514"/>
                  </a:lnTo>
                  <a:lnTo>
                    <a:pt x="267654" y="203186"/>
                  </a:lnTo>
                  <a:lnTo>
                    <a:pt x="235568" y="233636"/>
                  </a:lnTo>
                  <a:lnTo>
                    <a:pt x="205196" y="265790"/>
                  </a:lnTo>
                  <a:lnTo>
                    <a:pt x="176613" y="299571"/>
                  </a:lnTo>
                  <a:lnTo>
                    <a:pt x="149893" y="334902"/>
                  </a:lnTo>
                  <a:lnTo>
                    <a:pt x="125109" y="371707"/>
                  </a:lnTo>
                  <a:lnTo>
                    <a:pt x="102335" y="409911"/>
                  </a:lnTo>
                  <a:lnTo>
                    <a:pt x="81644" y="449436"/>
                  </a:lnTo>
                  <a:lnTo>
                    <a:pt x="63112" y="490206"/>
                  </a:lnTo>
                  <a:lnTo>
                    <a:pt x="46811" y="532146"/>
                  </a:lnTo>
                  <a:lnTo>
                    <a:pt x="32815" y="575179"/>
                  </a:lnTo>
                  <a:lnTo>
                    <a:pt x="21198" y="619229"/>
                  </a:lnTo>
                  <a:lnTo>
                    <a:pt x="12034" y="664219"/>
                  </a:lnTo>
                  <a:lnTo>
                    <a:pt x="5398" y="710074"/>
                  </a:lnTo>
                  <a:lnTo>
                    <a:pt x="1361" y="756716"/>
                  </a:lnTo>
                  <a:lnTo>
                    <a:pt x="0" y="804070"/>
                  </a:lnTo>
                  <a:lnTo>
                    <a:pt x="1361" y="851427"/>
                  </a:lnTo>
                  <a:lnTo>
                    <a:pt x="5398" y="898071"/>
                  </a:lnTo>
                  <a:lnTo>
                    <a:pt x="12034" y="943927"/>
                  </a:lnTo>
                  <a:lnTo>
                    <a:pt x="21198" y="988918"/>
                  </a:lnTo>
                  <a:lnTo>
                    <a:pt x="32815" y="1032969"/>
                  </a:lnTo>
                  <a:lnTo>
                    <a:pt x="46811" y="1076003"/>
                  </a:lnTo>
                  <a:lnTo>
                    <a:pt x="63112" y="1117944"/>
                  </a:lnTo>
                  <a:lnTo>
                    <a:pt x="81644" y="1158715"/>
                  </a:lnTo>
                  <a:lnTo>
                    <a:pt x="102335" y="1198240"/>
                  </a:lnTo>
                  <a:lnTo>
                    <a:pt x="125109" y="1236444"/>
                  </a:lnTo>
                  <a:lnTo>
                    <a:pt x="149893" y="1273249"/>
                  </a:lnTo>
                  <a:lnTo>
                    <a:pt x="176613" y="1308580"/>
                  </a:lnTo>
                  <a:lnTo>
                    <a:pt x="205196" y="1342361"/>
                  </a:lnTo>
                  <a:lnTo>
                    <a:pt x="235568" y="1374514"/>
                  </a:lnTo>
                  <a:lnTo>
                    <a:pt x="267654" y="1404965"/>
                  </a:lnTo>
                  <a:lnTo>
                    <a:pt x="301381" y="1433636"/>
                  </a:lnTo>
                  <a:lnTo>
                    <a:pt x="336675" y="1460451"/>
                  </a:lnTo>
                  <a:lnTo>
                    <a:pt x="373462" y="1485335"/>
                  </a:lnTo>
                  <a:lnTo>
                    <a:pt x="411669" y="1508211"/>
                  </a:lnTo>
                  <a:lnTo>
                    <a:pt x="451222" y="1529002"/>
                  </a:lnTo>
                  <a:lnTo>
                    <a:pt x="492046" y="1547633"/>
                  </a:lnTo>
                  <a:lnTo>
                    <a:pt x="534068" y="1564027"/>
                  </a:lnTo>
                  <a:lnTo>
                    <a:pt x="577215" y="1578108"/>
                  </a:lnTo>
                  <a:lnTo>
                    <a:pt x="621412" y="1589800"/>
                  </a:lnTo>
                  <a:lnTo>
                    <a:pt x="666585" y="1599026"/>
                  </a:lnTo>
                  <a:lnTo>
                    <a:pt x="712661" y="1605711"/>
                  </a:lnTo>
                  <a:lnTo>
                    <a:pt x="759566" y="1609778"/>
                  </a:lnTo>
                  <a:lnTo>
                    <a:pt x="807226" y="1611150"/>
                  </a:lnTo>
                  <a:lnTo>
                    <a:pt x="854587" y="1609778"/>
                  </a:lnTo>
                  <a:lnTo>
                    <a:pt x="901237" y="1605711"/>
                  </a:lnTo>
                  <a:lnTo>
                    <a:pt x="947099" y="1599026"/>
                  </a:lnTo>
                  <a:lnTo>
                    <a:pt x="992096" y="1589800"/>
                  </a:lnTo>
                  <a:lnTo>
                    <a:pt x="1036153" y="1578108"/>
                  </a:lnTo>
                  <a:lnTo>
                    <a:pt x="1079193" y="1564027"/>
                  </a:lnTo>
                  <a:lnTo>
                    <a:pt x="1121139" y="1547633"/>
                  </a:lnTo>
                  <a:lnTo>
                    <a:pt x="1161917" y="1529002"/>
                  </a:lnTo>
                  <a:lnTo>
                    <a:pt x="1201448" y="1508211"/>
                  </a:lnTo>
                  <a:lnTo>
                    <a:pt x="1239658" y="1485335"/>
                  </a:lnTo>
                  <a:lnTo>
                    <a:pt x="1276469" y="1460452"/>
                  </a:lnTo>
                  <a:lnTo>
                    <a:pt x="1311806" y="1433636"/>
                  </a:lnTo>
                  <a:lnTo>
                    <a:pt x="1345593" y="1404965"/>
                  </a:lnTo>
                  <a:lnTo>
                    <a:pt x="1377752" y="1374515"/>
                  </a:lnTo>
                  <a:lnTo>
                    <a:pt x="1408208" y="1342361"/>
                  </a:lnTo>
                  <a:lnTo>
                    <a:pt x="1436884" y="1308581"/>
                  </a:lnTo>
                  <a:lnTo>
                    <a:pt x="1463705" y="1273250"/>
                  </a:lnTo>
                  <a:lnTo>
                    <a:pt x="1488593" y="1236444"/>
                  </a:lnTo>
                  <a:lnTo>
                    <a:pt x="1511473" y="1198241"/>
                  </a:lnTo>
                  <a:lnTo>
                    <a:pt x="1532269" y="1158715"/>
                  </a:lnTo>
                  <a:lnTo>
                    <a:pt x="1550903" y="1117944"/>
                  </a:lnTo>
                  <a:lnTo>
                    <a:pt x="1567301" y="1076003"/>
                  </a:lnTo>
                  <a:lnTo>
                    <a:pt x="1581385" y="1032970"/>
                  </a:lnTo>
                  <a:lnTo>
                    <a:pt x="1593079" y="988919"/>
                  </a:lnTo>
                  <a:lnTo>
                    <a:pt x="1602307" y="943927"/>
                  </a:lnTo>
                  <a:lnTo>
                    <a:pt x="1608993" y="898071"/>
                  </a:lnTo>
                  <a:lnTo>
                    <a:pt x="1613061" y="851427"/>
                  </a:lnTo>
                  <a:lnTo>
                    <a:pt x="1614434" y="804071"/>
                  </a:lnTo>
                  <a:lnTo>
                    <a:pt x="1613061" y="756717"/>
                  </a:lnTo>
                  <a:lnTo>
                    <a:pt x="1608993" y="710074"/>
                  </a:lnTo>
                  <a:lnTo>
                    <a:pt x="1602307" y="664220"/>
                  </a:lnTo>
                  <a:lnTo>
                    <a:pt x="1593079" y="619229"/>
                  </a:lnTo>
                  <a:lnTo>
                    <a:pt x="1581385" y="575180"/>
                  </a:lnTo>
                  <a:lnTo>
                    <a:pt x="1567301" y="532147"/>
                  </a:lnTo>
                  <a:lnTo>
                    <a:pt x="1550903" y="490207"/>
                  </a:lnTo>
                  <a:lnTo>
                    <a:pt x="1532269" y="449436"/>
                  </a:lnTo>
                  <a:lnTo>
                    <a:pt x="1511473" y="409911"/>
                  </a:lnTo>
                  <a:lnTo>
                    <a:pt x="1488593" y="371707"/>
                  </a:lnTo>
                  <a:lnTo>
                    <a:pt x="1463705" y="334902"/>
                  </a:lnTo>
                  <a:lnTo>
                    <a:pt x="1436884" y="299571"/>
                  </a:lnTo>
                  <a:lnTo>
                    <a:pt x="1408208" y="265790"/>
                  </a:lnTo>
                  <a:lnTo>
                    <a:pt x="1377752" y="233637"/>
                  </a:lnTo>
                  <a:lnTo>
                    <a:pt x="1345593" y="203186"/>
                  </a:lnTo>
                  <a:lnTo>
                    <a:pt x="1311806" y="174514"/>
                  </a:lnTo>
                  <a:lnTo>
                    <a:pt x="1276469" y="147698"/>
                  </a:lnTo>
                  <a:lnTo>
                    <a:pt x="1239658" y="122814"/>
                  </a:lnTo>
                  <a:lnTo>
                    <a:pt x="1201448" y="99938"/>
                  </a:lnTo>
                  <a:lnTo>
                    <a:pt x="1161917" y="79146"/>
                  </a:lnTo>
                  <a:lnTo>
                    <a:pt x="1121139" y="60515"/>
                  </a:lnTo>
                  <a:lnTo>
                    <a:pt x="1079193" y="44120"/>
                  </a:lnTo>
                  <a:lnTo>
                    <a:pt x="1036153" y="30038"/>
                  </a:lnTo>
                  <a:lnTo>
                    <a:pt x="992096" y="18346"/>
                  </a:lnTo>
                  <a:lnTo>
                    <a:pt x="947099" y="9120"/>
                  </a:lnTo>
                  <a:lnTo>
                    <a:pt x="901237" y="2435"/>
                  </a:lnTo>
                  <a:lnTo>
                    <a:pt x="873305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17570" y="2678391"/>
              <a:ext cx="834390" cy="774700"/>
            </a:xfrm>
            <a:custGeom>
              <a:avLst/>
              <a:gdLst/>
              <a:ahLst/>
              <a:cxnLst/>
              <a:rect l="l" t="t" r="r" b="b"/>
              <a:pathLst>
                <a:path w="834390" h="774700">
                  <a:moveTo>
                    <a:pt x="833932" y="29743"/>
                  </a:moveTo>
                  <a:lnTo>
                    <a:pt x="831799" y="17576"/>
                  </a:lnTo>
                  <a:lnTo>
                    <a:pt x="825754" y="8178"/>
                  </a:lnTo>
                  <a:lnTo>
                    <a:pt x="816394" y="2133"/>
                  </a:lnTo>
                  <a:lnTo>
                    <a:pt x="804291" y="0"/>
                  </a:lnTo>
                  <a:lnTo>
                    <a:pt x="774534" y="0"/>
                  </a:lnTo>
                  <a:lnTo>
                    <a:pt x="774534" y="59385"/>
                  </a:lnTo>
                  <a:lnTo>
                    <a:pt x="774534" y="534136"/>
                  </a:lnTo>
                  <a:lnTo>
                    <a:pt x="59372" y="534136"/>
                  </a:lnTo>
                  <a:lnTo>
                    <a:pt x="59372" y="59385"/>
                  </a:lnTo>
                  <a:lnTo>
                    <a:pt x="774534" y="59385"/>
                  </a:lnTo>
                  <a:lnTo>
                    <a:pt x="774534" y="0"/>
                  </a:lnTo>
                  <a:lnTo>
                    <a:pt x="29679" y="0"/>
                  </a:lnTo>
                  <a:lnTo>
                    <a:pt x="18783" y="2133"/>
                  </a:lnTo>
                  <a:lnTo>
                    <a:pt x="9283" y="8178"/>
                  </a:lnTo>
                  <a:lnTo>
                    <a:pt x="2552" y="17576"/>
                  </a:lnTo>
                  <a:lnTo>
                    <a:pt x="0" y="29743"/>
                  </a:lnTo>
                  <a:lnTo>
                    <a:pt x="0" y="563803"/>
                  </a:lnTo>
                  <a:lnTo>
                    <a:pt x="2552" y="576414"/>
                  </a:lnTo>
                  <a:lnTo>
                    <a:pt x="9283" y="586790"/>
                  </a:lnTo>
                  <a:lnTo>
                    <a:pt x="18783" y="593839"/>
                  </a:lnTo>
                  <a:lnTo>
                    <a:pt x="29679" y="596442"/>
                  </a:lnTo>
                  <a:lnTo>
                    <a:pt x="388785" y="596442"/>
                  </a:lnTo>
                  <a:lnTo>
                    <a:pt x="388785" y="715137"/>
                  </a:lnTo>
                  <a:lnTo>
                    <a:pt x="267106" y="715137"/>
                  </a:lnTo>
                  <a:lnTo>
                    <a:pt x="256209" y="717270"/>
                  </a:lnTo>
                  <a:lnTo>
                    <a:pt x="246697" y="723290"/>
                  </a:lnTo>
                  <a:lnTo>
                    <a:pt x="239979" y="732650"/>
                  </a:lnTo>
                  <a:lnTo>
                    <a:pt x="237439" y="744804"/>
                  </a:lnTo>
                  <a:lnTo>
                    <a:pt x="239979" y="755700"/>
                  </a:lnTo>
                  <a:lnTo>
                    <a:pt x="246697" y="765200"/>
                  </a:lnTo>
                  <a:lnTo>
                    <a:pt x="256209" y="771931"/>
                  </a:lnTo>
                  <a:lnTo>
                    <a:pt x="267106" y="774471"/>
                  </a:lnTo>
                  <a:lnTo>
                    <a:pt x="418452" y="774471"/>
                  </a:lnTo>
                  <a:lnTo>
                    <a:pt x="566839" y="774471"/>
                  </a:lnTo>
                  <a:lnTo>
                    <a:pt x="578993" y="771931"/>
                  </a:lnTo>
                  <a:lnTo>
                    <a:pt x="588352" y="765200"/>
                  </a:lnTo>
                  <a:lnTo>
                    <a:pt x="594385" y="755700"/>
                  </a:lnTo>
                  <a:lnTo>
                    <a:pt x="596506" y="744804"/>
                  </a:lnTo>
                  <a:lnTo>
                    <a:pt x="594385" y="732650"/>
                  </a:lnTo>
                  <a:lnTo>
                    <a:pt x="588352" y="723290"/>
                  </a:lnTo>
                  <a:lnTo>
                    <a:pt x="578993" y="717270"/>
                  </a:lnTo>
                  <a:lnTo>
                    <a:pt x="566839" y="715137"/>
                  </a:lnTo>
                  <a:lnTo>
                    <a:pt x="448132" y="715137"/>
                  </a:lnTo>
                  <a:lnTo>
                    <a:pt x="448132" y="596442"/>
                  </a:lnTo>
                  <a:lnTo>
                    <a:pt x="804291" y="596442"/>
                  </a:lnTo>
                  <a:lnTo>
                    <a:pt x="816394" y="593839"/>
                  </a:lnTo>
                  <a:lnTo>
                    <a:pt x="825754" y="586790"/>
                  </a:lnTo>
                  <a:lnTo>
                    <a:pt x="831799" y="576414"/>
                  </a:lnTo>
                  <a:lnTo>
                    <a:pt x="833932" y="563803"/>
                  </a:lnTo>
                  <a:lnTo>
                    <a:pt x="833932" y="534136"/>
                  </a:lnTo>
                  <a:lnTo>
                    <a:pt x="833932" y="59385"/>
                  </a:lnTo>
                  <a:lnTo>
                    <a:pt x="833932" y="29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39088" y="4200220"/>
            <a:ext cx="1844039" cy="5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1800" b="1" spc="160" dirty="0">
                <a:solidFill>
                  <a:srgbClr val="E61F4F"/>
                </a:solidFill>
                <a:latin typeface="Calibri"/>
                <a:cs typeface="Calibri"/>
              </a:rPr>
              <a:t>İ</a:t>
            </a:r>
            <a:r>
              <a:rPr sz="1800" b="1" spc="160" dirty="0">
                <a:solidFill>
                  <a:srgbClr val="E61F4F"/>
                </a:solidFill>
                <a:latin typeface="Trebuchet MS"/>
                <a:cs typeface="Trebuchet MS"/>
              </a:rPr>
              <a:t>NTERNET</a:t>
            </a:r>
            <a:r>
              <a:rPr sz="1800" b="1" spc="-330" dirty="0">
                <a:solidFill>
                  <a:srgbClr val="E61F4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E61F4F"/>
                </a:solidFill>
                <a:latin typeface="Trebuchet MS"/>
                <a:cs typeface="Trebuchet MS"/>
              </a:rPr>
              <a:t>VE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160" dirty="0">
                <a:solidFill>
                  <a:srgbClr val="E61F4F"/>
                </a:solidFill>
                <a:latin typeface="Trebuchet MS"/>
                <a:cs typeface="Trebuchet MS"/>
              </a:rPr>
              <a:t>SOSYAL</a:t>
            </a:r>
            <a:r>
              <a:rPr sz="1800" b="1" spc="-60" dirty="0">
                <a:solidFill>
                  <a:srgbClr val="E61F4F"/>
                </a:solidFill>
                <a:latin typeface="Trebuchet MS"/>
                <a:cs typeface="Trebuchet MS"/>
              </a:rPr>
              <a:t> </a:t>
            </a:r>
            <a:r>
              <a:rPr sz="1800" b="1" spc="125" dirty="0">
                <a:solidFill>
                  <a:srgbClr val="E61F4F"/>
                </a:solidFill>
                <a:latin typeface="Trebuchet MS"/>
                <a:cs typeface="Trebuchet MS"/>
              </a:rPr>
              <a:t>MEDYA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01439" y="4268215"/>
            <a:ext cx="1010919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400" b="1" spc="114" dirty="0">
                <a:solidFill>
                  <a:srgbClr val="221F1F"/>
                </a:solidFill>
                <a:latin typeface="Trebuchet MS"/>
                <a:cs typeface="Trebuchet MS"/>
              </a:rPr>
              <a:t>TELEFON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110" dirty="0">
                <a:solidFill>
                  <a:srgbClr val="221F1F"/>
                </a:solidFill>
                <a:latin typeface="Trebuchet MS"/>
                <a:cs typeface="Trebuchet MS"/>
              </a:rPr>
              <a:t>VE</a:t>
            </a:r>
            <a:r>
              <a:rPr sz="1400" b="1" spc="-2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400" b="1" spc="95" dirty="0">
                <a:solidFill>
                  <a:srgbClr val="221F1F"/>
                </a:solidFill>
                <a:latin typeface="Trebuchet MS"/>
                <a:cs typeface="Trebuchet MS"/>
              </a:rPr>
              <a:t>TABLET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7161" y="4204792"/>
            <a:ext cx="159639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solidFill>
                  <a:srgbClr val="F9B529"/>
                </a:solidFill>
                <a:latin typeface="Trebuchet MS"/>
                <a:cs typeface="Trebuchet MS"/>
              </a:rPr>
              <a:t>OYUN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165" dirty="0">
                <a:solidFill>
                  <a:srgbClr val="F9B529"/>
                </a:solidFill>
                <a:latin typeface="Trebuchet MS"/>
                <a:cs typeface="Trebuchet MS"/>
              </a:rPr>
              <a:t>KONSOLLARI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01353" y="4200220"/>
            <a:ext cx="18808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11A74F"/>
                </a:solidFill>
                <a:latin typeface="Trebuchet MS"/>
                <a:cs typeface="Trebuchet MS"/>
              </a:rPr>
              <a:t>B</a:t>
            </a:r>
            <a:r>
              <a:rPr sz="1800" b="1" spc="95" dirty="0">
                <a:solidFill>
                  <a:srgbClr val="11A74F"/>
                </a:solidFill>
                <a:latin typeface="Calibri"/>
                <a:cs typeface="Calibri"/>
              </a:rPr>
              <a:t>İ</a:t>
            </a:r>
            <a:r>
              <a:rPr sz="1800" b="1" spc="95" dirty="0">
                <a:solidFill>
                  <a:srgbClr val="11A74F"/>
                </a:solidFill>
                <a:latin typeface="Trebuchet MS"/>
                <a:cs typeface="Trebuchet MS"/>
              </a:rPr>
              <a:t>LG</a:t>
            </a:r>
            <a:r>
              <a:rPr sz="1800" b="1" spc="95" dirty="0">
                <a:solidFill>
                  <a:srgbClr val="11A74F"/>
                </a:solidFill>
                <a:latin typeface="Calibri"/>
                <a:cs typeface="Calibri"/>
              </a:rPr>
              <a:t>İ</a:t>
            </a:r>
            <a:r>
              <a:rPr sz="1800" b="1" spc="95" dirty="0">
                <a:solidFill>
                  <a:srgbClr val="11A74F"/>
                </a:solidFill>
                <a:latin typeface="Trebuchet MS"/>
                <a:cs typeface="Trebuchet MS"/>
              </a:rPr>
              <a:t>SAYAR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135" dirty="0">
                <a:solidFill>
                  <a:srgbClr val="11A74F"/>
                </a:solidFill>
                <a:latin typeface="Trebuchet MS"/>
                <a:cs typeface="Trebuchet MS"/>
              </a:rPr>
              <a:t>VE</a:t>
            </a:r>
            <a:r>
              <a:rPr sz="1800" b="1" spc="-315" dirty="0">
                <a:solidFill>
                  <a:srgbClr val="11A74F"/>
                </a:solidFill>
                <a:latin typeface="Trebuchet MS"/>
                <a:cs typeface="Trebuchet MS"/>
              </a:rPr>
              <a:t> </a:t>
            </a:r>
            <a:r>
              <a:rPr sz="1800" b="1" spc="140" dirty="0">
                <a:solidFill>
                  <a:srgbClr val="11A74F"/>
                </a:solidFill>
                <a:latin typeface="Trebuchet MS"/>
                <a:cs typeface="Trebuchet MS"/>
              </a:rPr>
              <a:t>TELEV</a:t>
            </a:r>
            <a:r>
              <a:rPr sz="1800" b="1" spc="140" dirty="0">
                <a:solidFill>
                  <a:srgbClr val="11A74F"/>
                </a:solidFill>
                <a:latin typeface="Calibri"/>
                <a:cs typeface="Calibri"/>
              </a:rPr>
              <a:t>İ</a:t>
            </a:r>
            <a:r>
              <a:rPr sz="1800" b="1" spc="140" dirty="0">
                <a:solidFill>
                  <a:srgbClr val="11A74F"/>
                </a:solidFill>
                <a:latin typeface="Trebuchet MS"/>
                <a:cs typeface="Trebuchet MS"/>
              </a:rPr>
              <a:t>ZYON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0555" y="1808988"/>
            <a:ext cx="9732010" cy="3705225"/>
            <a:chOff x="1400555" y="1808988"/>
            <a:chExt cx="9732010" cy="3705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6208" y="1956816"/>
              <a:ext cx="4645151" cy="35570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7799" y="2010156"/>
              <a:ext cx="4645660" cy="741045"/>
            </a:xfrm>
            <a:custGeom>
              <a:avLst/>
              <a:gdLst/>
              <a:ahLst/>
              <a:cxnLst/>
              <a:rect l="l" t="t" r="r" b="b"/>
              <a:pathLst>
                <a:path w="4645660" h="741044">
                  <a:moveTo>
                    <a:pt x="4354703" y="0"/>
                  </a:moveTo>
                  <a:lnTo>
                    <a:pt x="0" y="0"/>
                  </a:lnTo>
                  <a:lnTo>
                    <a:pt x="0" y="740664"/>
                  </a:lnTo>
                  <a:lnTo>
                    <a:pt x="4377563" y="740664"/>
                  </a:lnTo>
                  <a:lnTo>
                    <a:pt x="4645152" y="384302"/>
                  </a:lnTo>
                  <a:lnTo>
                    <a:pt x="4354703" y="0"/>
                  </a:lnTo>
                  <a:close/>
                </a:path>
              </a:pathLst>
            </a:custGeom>
            <a:solidFill>
              <a:srgbClr val="A09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0" dirty="0"/>
              <a:t>KEND</a:t>
            </a:r>
            <a:r>
              <a:rPr spc="320" dirty="0">
                <a:latin typeface="Calibri"/>
                <a:cs typeface="Calibri"/>
              </a:rPr>
              <a:t>İ</a:t>
            </a:r>
            <a:r>
              <a:rPr spc="320" dirty="0"/>
              <a:t>M</a:t>
            </a:r>
            <a:r>
              <a:rPr spc="320" dirty="0">
                <a:latin typeface="Calibri"/>
                <a:cs typeface="Calibri"/>
              </a:rPr>
              <a:t>İ</a:t>
            </a:r>
            <a:r>
              <a:rPr spc="200" dirty="0">
                <a:latin typeface="Calibri"/>
                <a:cs typeface="Calibri"/>
              </a:rPr>
              <a:t> </a:t>
            </a:r>
            <a:r>
              <a:rPr spc="375" dirty="0"/>
              <a:t>NASIL</a:t>
            </a:r>
            <a:r>
              <a:rPr spc="-70" dirty="0"/>
              <a:t> </a:t>
            </a:r>
            <a:r>
              <a:rPr spc="180" dirty="0"/>
              <a:t>KORUYAB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L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R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3064764"/>
            <a:ext cx="4645152" cy="13411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40179" y="2186381"/>
            <a:ext cx="2065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Hep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Oturmak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Olmaz!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0" dirty="0"/>
              <a:t>KEND</a:t>
            </a:r>
            <a:r>
              <a:rPr spc="320" dirty="0">
                <a:latin typeface="Calibri"/>
                <a:cs typeface="Calibri"/>
              </a:rPr>
              <a:t>İ</a:t>
            </a:r>
            <a:r>
              <a:rPr spc="320" dirty="0"/>
              <a:t>M</a:t>
            </a:r>
            <a:r>
              <a:rPr spc="320" dirty="0">
                <a:latin typeface="Calibri"/>
                <a:cs typeface="Calibri"/>
              </a:rPr>
              <a:t>İ</a:t>
            </a:r>
            <a:r>
              <a:rPr spc="200" dirty="0">
                <a:latin typeface="Calibri"/>
                <a:cs typeface="Calibri"/>
              </a:rPr>
              <a:t> </a:t>
            </a:r>
            <a:r>
              <a:rPr spc="375" dirty="0"/>
              <a:t>NASIL</a:t>
            </a:r>
            <a:r>
              <a:rPr spc="-70" dirty="0"/>
              <a:t> </a:t>
            </a:r>
            <a:r>
              <a:rPr spc="180" dirty="0"/>
              <a:t>KORUYAB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L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R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124200"/>
            <a:ext cx="4645152" cy="1222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5956" y="2025395"/>
            <a:ext cx="4062984" cy="341985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47800" y="2026920"/>
            <a:ext cx="4645660" cy="739140"/>
          </a:xfrm>
          <a:custGeom>
            <a:avLst/>
            <a:gdLst/>
            <a:ahLst/>
            <a:cxnLst/>
            <a:rect l="l" t="t" r="r" b="b"/>
            <a:pathLst>
              <a:path w="4645660" h="739139">
                <a:moveTo>
                  <a:pt x="4354703" y="0"/>
                </a:moveTo>
                <a:lnTo>
                  <a:pt x="0" y="0"/>
                </a:lnTo>
                <a:lnTo>
                  <a:pt x="0" y="739139"/>
                </a:lnTo>
                <a:lnTo>
                  <a:pt x="4377563" y="739139"/>
                </a:lnTo>
                <a:lnTo>
                  <a:pt x="4645152" y="383539"/>
                </a:lnTo>
                <a:lnTo>
                  <a:pt x="4354703" y="0"/>
                </a:lnTo>
                <a:close/>
              </a:path>
            </a:pathLst>
          </a:custGeom>
          <a:solidFill>
            <a:srgbClr val="A09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2507" y="2181809"/>
            <a:ext cx="2230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18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Vakitleri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Ço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altın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0" dirty="0"/>
              <a:t>KEND</a:t>
            </a:r>
            <a:r>
              <a:rPr spc="320" dirty="0">
                <a:latin typeface="Calibri"/>
                <a:cs typeface="Calibri"/>
              </a:rPr>
              <a:t>İ</a:t>
            </a:r>
            <a:r>
              <a:rPr spc="320" dirty="0"/>
              <a:t>M</a:t>
            </a:r>
            <a:r>
              <a:rPr spc="320" dirty="0">
                <a:latin typeface="Calibri"/>
                <a:cs typeface="Calibri"/>
              </a:rPr>
              <a:t>İ</a:t>
            </a:r>
            <a:r>
              <a:rPr spc="200" dirty="0">
                <a:latin typeface="Calibri"/>
                <a:cs typeface="Calibri"/>
              </a:rPr>
              <a:t> </a:t>
            </a:r>
            <a:r>
              <a:rPr spc="375" dirty="0"/>
              <a:t>NASIL</a:t>
            </a:r>
            <a:r>
              <a:rPr spc="-70" dirty="0"/>
              <a:t> </a:t>
            </a:r>
            <a:r>
              <a:rPr spc="180" dirty="0"/>
              <a:t>KORUYAB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L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R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9359" y="2026920"/>
            <a:ext cx="4780788" cy="30967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31036" y="2029967"/>
            <a:ext cx="4645660" cy="739140"/>
          </a:xfrm>
          <a:custGeom>
            <a:avLst/>
            <a:gdLst/>
            <a:ahLst/>
            <a:cxnLst/>
            <a:rect l="l" t="t" r="r" b="b"/>
            <a:pathLst>
              <a:path w="4645660" h="739139">
                <a:moveTo>
                  <a:pt x="4354703" y="0"/>
                </a:moveTo>
                <a:lnTo>
                  <a:pt x="0" y="0"/>
                </a:lnTo>
                <a:lnTo>
                  <a:pt x="0" y="739140"/>
                </a:lnTo>
                <a:lnTo>
                  <a:pt x="4377563" y="739140"/>
                </a:lnTo>
                <a:lnTo>
                  <a:pt x="4645152" y="383540"/>
                </a:lnTo>
                <a:lnTo>
                  <a:pt x="4354703" y="0"/>
                </a:lnTo>
                <a:close/>
              </a:path>
            </a:pathLst>
          </a:custGeom>
          <a:solidFill>
            <a:srgbClr val="A09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036" y="3064764"/>
            <a:ext cx="3762755" cy="841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16785" y="2152903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Zaman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Sınırlaması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Şart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9" y="1894332"/>
            <a:ext cx="4645660" cy="739140"/>
          </a:xfrm>
          <a:custGeom>
            <a:avLst/>
            <a:gdLst/>
            <a:ahLst/>
            <a:cxnLst/>
            <a:rect l="l" t="t" r="r" b="b"/>
            <a:pathLst>
              <a:path w="4645660" h="739139">
                <a:moveTo>
                  <a:pt x="4354703" y="0"/>
                </a:moveTo>
                <a:lnTo>
                  <a:pt x="0" y="0"/>
                </a:lnTo>
                <a:lnTo>
                  <a:pt x="0" y="739139"/>
                </a:lnTo>
                <a:lnTo>
                  <a:pt x="4377563" y="739139"/>
                </a:lnTo>
                <a:lnTo>
                  <a:pt x="4645152" y="383539"/>
                </a:lnTo>
                <a:lnTo>
                  <a:pt x="4354703" y="0"/>
                </a:lnTo>
                <a:close/>
              </a:path>
            </a:pathLst>
          </a:custGeom>
          <a:solidFill>
            <a:srgbClr val="A09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20" dirty="0"/>
              <a:t>KEND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320" dirty="0"/>
              <a:t>M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spc="375" dirty="0"/>
              <a:t>NASIL</a:t>
            </a:r>
            <a:r>
              <a:rPr sz="3600" spc="-70" dirty="0"/>
              <a:t> </a:t>
            </a:r>
            <a:r>
              <a:rPr sz="3600" spc="180" dirty="0"/>
              <a:t>KORUYAB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L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R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3452" y="2026920"/>
            <a:ext cx="4645152" cy="30952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6794" y="2104135"/>
            <a:ext cx="4377690" cy="299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Trebuchet MS"/>
                <a:cs typeface="Trebuchet MS"/>
              </a:rPr>
              <a:t>Alternatifler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Oluşturun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Evde/okulda</a:t>
            </a:r>
            <a:r>
              <a:rPr sz="200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ya</a:t>
            </a:r>
            <a:r>
              <a:rPr sz="2000" spc="-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da</a:t>
            </a:r>
            <a:r>
              <a:rPr sz="20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ev/okul</a:t>
            </a:r>
            <a:r>
              <a:rPr sz="20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dışında</a:t>
            </a:r>
            <a:r>
              <a:rPr sz="20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severek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yapabileceğiniz</a:t>
            </a:r>
            <a:r>
              <a:rPr sz="200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alternatifler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 bulun.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Bu</a:t>
            </a:r>
            <a:r>
              <a:rPr sz="20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bir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spor</a:t>
            </a:r>
            <a:r>
              <a:rPr sz="20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ya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da</a:t>
            </a:r>
            <a:r>
              <a:rPr sz="20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hobi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çalışmasına</a:t>
            </a:r>
            <a:endParaRPr sz="2000">
              <a:latin typeface="Calibri"/>
              <a:cs typeface="Calibri"/>
            </a:endParaRPr>
          </a:p>
          <a:p>
            <a:pPr marL="12700" marR="295275">
              <a:lnSpc>
                <a:spcPct val="100000"/>
              </a:lnSpc>
            </a:pP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katılmak</a:t>
            </a:r>
            <a:r>
              <a:rPr sz="2000" spc="-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da</a:t>
            </a:r>
            <a:r>
              <a:rPr sz="200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olabilir,</a:t>
            </a:r>
            <a:r>
              <a:rPr sz="20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okulda</a:t>
            </a:r>
            <a:r>
              <a:rPr sz="200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sınıfça</a:t>
            </a:r>
            <a:r>
              <a:rPr sz="200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ya</a:t>
            </a:r>
            <a:r>
              <a:rPr sz="200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da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evde</a:t>
            </a:r>
            <a:r>
              <a:rPr sz="20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ailece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oyunlar</a:t>
            </a:r>
            <a:r>
              <a:rPr sz="20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oynamak</a:t>
            </a:r>
            <a:r>
              <a:rPr sz="200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ya</a:t>
            </a:r>
            <a:r>
              <a:rPr sz="20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da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sohbet</a:t>
            </a:r>
            <a:r>
              <a:rPr sz="20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etmek</a:t>
            </a:r>
            <a:r>
              <a:rPr sz="20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65656"/>
                </a:solidFill>
                <a:latin typeface="Calibri"/>
                <a:cs typeface="Calibri"/>
              </a:rPr>
              <a:t>olabilir.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349" y="304800"/>
            <a:ext cx="9042400" cy="1600200"/>
          </a:xfrm>
          <a:prstGeom prst="rect">
            <a:avLst/>
          </a:prstGeom>
        </p:spPr>
        <p:txBody>
          <a:bodyPr vert="horz" wrap="square" lIns="0" tIns="59943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3200" b="0" spc="185" dirty="0">
                <a:latin typeface="Trebuchet MS"/>
                <a:cs typeface="Trebuchet MS"/>
              </a:rPr>
              <a:t>SUNUM</a:t>
            </a:r>
            <a:r>
              <a:rPr sz="3200" b="0" spc="-75" dirty="0">
                <a:latin typeface="Trebuchet MS"/>
                <a:cs typeface="Trebuchet MS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İ</a:t>
            </a:r>
            <a:r>
              <a:rPr sz="3200" b="0" spc="-10" dirty="0">
                <a:latin typeface="Trebuchet MS"/>
                <a:cs typeface="Trebuchet MS"/>
              </a:rPr>
              <a:t>ÇER</a:t>
            </a:r>
            <a:r>
              <a:rPr sz="3200" b="0" spc="-10" dirty="0">
                <a:latin typeface="Calibri"/>
                <a:cs typeface="Calibri"/>
              </a:rPr>
              <a:t>İĞİ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477" y="2069083"/>
            <a:ext cx="8272145" cy="296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45" dirty="0">
                <a:latin typeface="Trebuchet MS"/>
                <a:cs typeface="Trebuchet MS"/>
              </a:rPr>
              <a:t>B</a:t>
            </a:r>
            <a:r>
              <a:rPr sz="2000" spc="45" dirty="0">
                <a:latin typeface="Calibri"/>
                <a:cs typeface="Calibri"/>
              </a:rPr>
              <a:t>İ</a:t>
            </a:r>
            <a:r>
              <a:rPr sz="2000" spc="45" dirty="0">
                <a:latin typeface="Trebuchet MS"/>
                <a:cs typeface="Trebuchet MS"/>
              </a:rPr>
              <a:t>L</a:t>
            </a:r>
            <a:r>
              <a:rPr sz="2000" spc="45" dirty="0">
                <a:latin typeface="Calibri"/>
                <a:cs typeface="Calibri"/>
              </a:rPr>
              <a:t>İ</a:t>
            </a:r>
            <a:r>
              <a:rPr sz="2000" spc="45" dirty="0">
                <a:latin typeface="Trebuchet MS"/>
                <a:cs typeface="Trebuchet MS"/>
              </a:rPr>
              <a:t>NÇL</a:t>
            </a:r>
            <a:r>
              <a:rPr sz="2000" spc="45" dirty="0">
                <a:latin typeface="Calibri"/>
                <a:cs typeface="Calibri"/>
              </a:rPr>
              <a:t>İ</a:t>
            </a:r>
            <a:r>
              <a:rPr sz="2000" spc="-185" dirty="0">
                <a:latin typeface="Calibri"/>
                <a:cs typeface="Calibri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TEKNOLOJ</a:t>
            </a:r>
            <a:r>
              <a:rPr sz="2000" spc="55" dirty="0">
                <a:latin typeface="Calibri"/>
                <a:cs typeface="Calibri"/>
              </a:rPr>
              <a:t>İ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KULLANIMI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NASIL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35" dirty="0">
                <a:latin typeface="Trebuchet MS"/>
                <a:cs typeface="Trebuchet MS"/>
              </a:rPr>
              <a:t>OLMALI?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5" dirty="0">
                <a:latin typeface="Trebuchet MS"/>
                <a:cs typeface="Trebuchet MS"/>
              </a:rPr>
              <a:t>TEKNOLOJ</a:t>
            </a:r>
            <a:r>
              <a:rPr sz="2000" spc="55" dirty="0">
                <a:latin typeface="Calibri"/>
                <a:cs typeface="Calibri"/>
              </a:rPr>
              <a:t>İ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Trebuchet MS"/>
                <a:cs typeface="Trebuchet MS"/>
              </a:rPr>
              <a:t>BA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Trebuchet MS"/>
                <a:cs typeface="Trebuchet MS"/>
              </a:rPr>
              <a:t>IMLILI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Trebuchet MS"/>
                <a:cs typeface="Trebuchet MS"/>
              </a:rPr>
              <a:t>I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NED</a:t>
            </a:r>
            <a:r>
              <a:rPr sz="2000" spc="55" dirty="0">
                <a:latin typeface="Calibri"/>
                <a:cs typeface="Calibri"/>
              </a:rPr>
              <a:t>İ</a:t>
            </a:r>
            <a:r>
              <a:rPr sz="2000" spc="55" dirty="0">
                <a:latin typeface="Trebuchet MS"/>
                <a:cs typeface="Trebuchet MS"/>
              </a:rPr>
              <a:t>R?</a:t>
            </a:r>
            <a:endParaRPr sz="2000">
              <a:latin typeface="Trebuchet MS"/>
              <a:cs typeface="Trebuchet MS"/>
            </a:endParaRPr>
          </a:p>
          <a:p>
            <a:pPr marL="698500" lvl="1" indent="-229235">
              <a:lnSpc>
                <a:spcPct val="100000"/>
              </a:lnSpc>
              <a:spcBef>
                <a:spcPts val="969"/>
              </a:spcBef>
              <a:buClr>
                <a:srgbClr val="EFA12D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95" dirty="0">
                <a:latin typeface="Trebuchet MS"/>
                <a:cs typeface="Trebuchet MS"/>
              </a:rPr>
              <a:t>Kendimi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Nasıl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Koruyabilirim?</a:t>
            </a:r>
            <a:endParaRPr sz="1800">
              <a:latin typeface="Trebuchet MS"/>
              <a:cs typeface="Trebuchet MS"/>
            </a:endParaRPr>
          </a:p>
          <a:p>
            <a:pPr marL="698500" lvl="1" indent="-229235">
              <a:lnSpc>
                <a:spcPct val="100000"/>
              </a:lnSpc>
              <a:spcBef>
                <a:spcPts val="935"/>
              </a:spcBef>
              <a:buClr>
                <a:srgbClr val="EFA12D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65" dirty="0">
                <a:latin typeface="Trebuchet MS"/>
                <a:cs typeface="Trebuchet MS"/>
              </a:rPr>
              <a:t>Çocuklarımı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Nasıl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Koruyabilirim?</a:t>
            </a:r>
            <a:endParaRPr sz="1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155" dirty="0">
                <a:latin typeface="Trebuchet MS"/>
                <a:cs typeface="Trebuchet MS"/>
              </a:rPr>
              <a:t>ÇOCU</a:t>
            </a:r>
            <a:r>
              <a:rPr sz="2000" spc="155" dirty="0">
                <a:latin typeface="Calibri"/>
                <a:cs typeface="Calibri"/>
              </a:rPr>
              <a:t>Ğ</a:t>
            </a:r>
            <a:r>
              <a:rPr sz="2000" spc="155" dirty="0">
                <a:latin typeface="Trebuchet MS"/>
                <a:cs typeface="Trebuchet MS"/>
              </a:rPr>
              <a:t>UMUN</a:t>
            </a:r>
            <a:r>
              <a:rPr sz="2000" spc="-31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TEKNOLOJ</a:t>
            </a:r>
            <a:r>
              <a:rPr sz="2000" spc="55" dirty="0">
                <a:latin typeface="Calibri"/>
                <a:cs typeface="Calibri"/>
              </a:rPr>
              <a:t>İ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İ</a:t>
            </a:r>
            <a:r>
              <a:rPr sz="2000" spc="-20" dirty="0">
                <a:latin typeface="Trebuchet MS"/>
                <a:cs typeface="Trebuchet MS"/>
              </a:rPr>
              <a:t>LE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Calibri"/>
                <a:cs typeface="Calibri"/>
              </a:rPr>
              <a:t>İ</a:t>
            </a:r>
            <a:r>
              <a:rPr sz="2000" dirty="0">
                <a:latin typeface="Trebuchet MS"/>
                <a:cs typeface="Trebuchet MS"/>
              </a:rPr>
              <a:t>L</a:t>
            </a:r>
            <a:r>
              <a:rPr sz="2000" dirty="0">
                <a:latin typeface="Calibri"/>
                <a:cs typeface="Calibri"/>
              </a:rPr>
              <a:t>İ</a:t>
            </a:r>
            <a:r>
              <a:rPr sz="2000" dirty="0">
                <a:latin typeface="Trebuchet MS"/>
                <a:cs typeface="Trebuchet MS"/>
              </a:rPr>
              <a:t>ŞK</a:t>
            </a:r>
            <a:r>
              <a:rPr sz="2000" dirty="0">
                <a:latin typeface="Calibri"/>
                <a:cs typeface="Calibri"/>
              </a:rPr>
              <a:t>İ</a:t>
            </a:r>
            <a:r>
              <a:rPr sz="2000" dirty="0">
                <a:latin typeface="Trebuchet MS"/>
                <a:cs typeface="Trebuchet MS"/>
              </a:rPr>
              <a:t>S</a:t>
            </a:r>
            <a:r>
              <a:rPr sz="2000" dirty="0">
                <a:latin typeface="Calibri"/>
                <a:cs typeface="Calibri"/>
              </a:rPr>
              <a:t>İ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NASIL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35" dirty="0">
                <a:latin typeface="Trebuchet MS"/>
                <a:cs typeface="Trebuchet MS"/>
              </a:rPr>
              <a:t>OLMALI?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  <a:tab pos="3004820" algn="l"/>
              </a:tabLst>
            </a:pPr>
            <a:r>
              <a:rPr sz="2000" spc="80" dirty="0">
                <a:latin typeface="Calibri"/>
                <a:cs typeface="Calibri"/>
              </a:rPr>
              <a:t>İ</a:t>
            </a:r>
            <a:r>
              <a:rPr sz="2000" spc="80" dirty="0">
                <a:latin typeface="Trebuchet MS"/>
                <a:cs typeface="Trebuchet MS"/>
              </a:rPr>
              <a:t>NTERNET</a:t>
            </a:r>
            <a:r>
              <a:rPr sz="2000" spc="80" dirty="0">
                <a:latin typeface="Calibri"/>
                <a:cs typeface="Calibri"/>
              </a:rPr>
              <a:t>İ</a:t>
            </a:r>
            <a:r>
              <a:rPr sz="2000" spc="80" dirty="0">
                <a:latin typeface="Trebuchet MS"/>
                <a:cs typeface="Trebuchet MS"/>
              </a:rPr>
              <a:t>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B</a:t>
            </a:r>
            <a:r>
              <a:rPr sz="2000" spc="50" dirty="0">
                <a:latin typeface="Calibri"/>
                <a:cs typeface="Calibri"/>
              </a:rPr>
              <a:t>İ</a:t>
            </a:r>
            <a:r>
              <a:rPr sz="2000" spc="50" dirty="0">
                <a:latin typeface="Trebuchet MS"/>
                <a:cs typeface="Trebuchet MS"/>
              </a:rPr>
              <a:t>L</a:t>
            </a:r>
            <a:r>
              <a:rPr sz="2000" spc="50" dirty="0">
                <a:latin typeface="Calibri"/>
                <a:cs typeface="Calibri"/>
              </a:rPr>
              <a:t>İ</a:t>
            </a:r>
            <a:r>
              <a:rPr sz="2000" spc="50" dirty="0">
                <a:latin typeface="Trebuchet MS"/>
                <a:cs typeface="Trebuchet MS"/>
              </a:rPr>
              <a:t>NÇS</a:t>
            </a:r>
            <a:r>
              <a:rPr sz="2000" spc="50" dirty="0">
                <a:latin typeface="Calibri"/>
                <a:cs typeface="Calibri"/>
              </a:rPr>
              <a:t>İ</a:t>
            </a:r>
            <a:r>
              <a:rPr sz="2000" spc="50" dirty="0">
                <a:latin typeface="Trebuchet MS"/>
                <a:cs typeface="Trebuchet MS"/>
              </a:rPr>
              <a:t>Z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70" dirty="0">
                <a:latin typeface="Trebuchet MS"/>
                <a:cs typeface="Trebuchet MS"/>
              </a:rPr>
              <a:t>KULLANIMI</a:t>
            </a:r>
            <a:r>
              <a:rPr sz="2000" spc="-3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TEMELDE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135" dirty="0">
                <a:latin typeface="Trebuchet MS"/>
                <a:cs typeface="Trebuchet MS"/>
              </a:rPr>
              <a:t>HANG</a:t>
            </a:r>
            <a:r>
              <a:rPr sz="2000" spc="135" dirty="0">
                <a:latin typeface="Calibri"/>
                <a:cs typeface="Calibri"/>
              </a:rPr>
              <a:t>İ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İ</a:t>
            </a:r>
            <a:r>
              <a:rPr sz="2000" spc="75" dirty="0">
                <a:latin typeface="Trebuchet MS"/>
                <a:cs typeface="Trebuchet MS"/>
              </a:rPr>
              <a:t>HT</a:t>
            </a:r>
            <a:r>
              <a:rPr sz="2000" spc="75" dirty="0">
                <a:latin typeface="Calibri"/>
                <a:cs typeface="Calibri"/>
              </a:rPr>
              <a:t>İ</a:t>
            </a:r>
            <a:r>
              <a:rPr sz="2000" spc="75" dirty="0">
                <a:latin typeface="Trebuchet MS"/>
                <a:cs typeface="Trebuchet MS"/>
              </a:rPr>
              <a:t>YAÇLARDAN</a:t>
            </a:r>
            <a:endParaRPr sz="2000">
              <a:latin typeface="Trebuchet MS"/>
              <a:cs typeface="Trebuchet MS"/>
            </a:endParaRPr>
          </a:p>
          <a:p>
            <a:pPr marL="240665">
              <a:lnSpc>
                <a:spcPct val="100000"/>
              </a:lnSpc>
              <a:spcBef>
                <a:spcPts val="480"/>
              </a:spcBef>
            </a:pPr>
            <a:r>
              <a:rPr sz="2000" spc="60" dirty="0">
                <a:latin typeface="Trebuchet MS"/>
                <a:cs typeface="Trebuchet MS"/>
              </a:rPr>
              <a:t>KAYNAKLANAB</a:t>
            </a:r>
            <a:r>
              <a:rPr sz="2000" spc="60" dirty="0">
                <a:latin typeface="Calibri"/>
                <a:cs typeface="Calibri"/>
              </a:rPr>
              <a:t>İ</a:t>
            </a:r>
            <a:r>
              <a:rPr sz="2000" spc="60" dirty="0">
                <a:latin typeface="Trebuchet MS"/>
                <a:cs typeface="Trebuchet MS"/>
              </a:rPr>
              <a:t>L</a:t>
            </a:r>
            <a:r>
              <a:rPr sz="2000" spc="60" dirty="0">
                <a:latin typeface="Calibri"/>
                <a:cs typeface="Calibri"/>
              </a:rPr>
              <a:t>İ</a:t>
            </a:r>
            <a:r>
              <a:rPr sz="2000" spc="60" dirty="0">
                <a:latin typeface="Trebuchet MS"/>
                <a:cs typeface="Trebuchet MS"/>
              </a:rPr>
              <a:t>R?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9" y="1894332"/>
            <a:ext cx="4645660" cy="739140"/>
          </a:xfrm>
          <a:custGeom>
            <a:avLst/>
            <a:gdLst/>
            <a:ahLst/>
            <a:cxnLst/>
            <a:rect l="l" t="t" r="r" b="b"/>
            <a:pathLst>
              <a:path w="4645660" h="739139">
                <a:moveTo>
                  <a:pt x="4354703" y="0"/>
                </a:moveTo>
                <a:lnTo>
                  <a:pt x="0" y="0"/>
                </a:lnTo>
                <a:lnTo>
                  <a:pt x="0" y="739139"/>
                </a:lnTo>
                <a:lnTo>
                  <a:pt x="4377563" y="739139"/>
                </a:lnTo>
                <a:lnTo>
                  <a:pt x="4645152" y="383539"/>
                </a:lnTo>
                <a:lnTo>
                  <a:pt x="4354703" y="0"/>
                </a:lnTo>
                <a:close/>
              </a:path>
            </a:pathLst>
          </a:custGeom>
          <a:solidFill>
            <a:srgbClr val="A09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20" dirty="0"/>
              <a:t>KEND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320" dirty="0"/>
              <a:t>M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spc="375" dirty="0"/>
              <a:t>NASIL</a:t>
            </a:r>
            <a:r>
              <a:rPr sz="3600" spc="-70" dirty="0"/>
              <a:t> </a:t>
            </a:r>
            <a:r>
              <a:rPr sz="3600" spc="180" dirty="0"/>
              <a:t>KORUYAB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L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R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5495" y="2010155"/>
            <a:ext cx="4219955" cy="32964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6794" y="1987422"/>
            <a:ext cx="4408170" cy="310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Trebuchet MS"/>
                <a:cs typeface="Trebuchet MS"/>
              </a:rPr>
              <a:t>Teknoloji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kullanımını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tam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zıt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saatlere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kaydırmak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1705"/>
              </a:spcBef>
            </a:pPr>
            <a:r>
              <a:rPr sz="1700" spc="-100" dirty="0">
                <a:latin typeface="Trebuchet MS"/>
                <a:cs typeface="Trebuchet MS"/>
              </a:rPr>
              <a:t>Teknoloji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kullanılan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zamanları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yeniden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organize </a:t>
            </a:r>
            <a:r>
              <a:rPr sz="1700" spc="-95" dirty="0">
                <a:latin typeface="Trebuchet MS"/>
                <a:cs typeface="Trebuchet MS"/>
              </a:rPr>
              <a:t>ederek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135" dirty="0">
                <a:latin typeface="Trebuchet MS"/>
                <a:cs typeface="Trebuchet MS"/>
              </a:rPr>
              <a:t>tam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zıt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saatlere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kaydırmak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ve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mekânı </a:t>
            </a:r>
            <a:r>
              <a:rPr sz="1700" spc="-85" dirty="0">
                <a:latin typeface="Trebuchet MS"/>
                <a:cs typeface="Trebuchet MS"/>
              </a:rPr>
              <a:t>de</a:t>
            </a:r>
            <a:r>
              <a:rPr sz="1700" spc="-85" dirty="0">
                <a:latin typeface="Calibri"/>
                <a:cs typeface="Calibri"/>
              </a:rPr>
              <a:t>ğ</a:t>
            </a:r>
            <a:r>
              <a:rPr sz="1700" spc="-85" dirty="0">
                <a:latin typeface="Trebuchet MS"/>
                <a:cs typeface="Trebuchet MS"/>
              </a:rPr>
              <a:t>iştirmek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ilk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125" dirty="0">
                <a:latin typeface="Trebuchet MS"/>
                <a:cs typeface="Trebuchet MS"/>
              </a:rPr>
              <a:t>adım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olarak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55" dirty="0">
                <a:latin typeface="Trebuchet MS"/>
                <a:cs typeface="Trebuchet MS"/>
              </a:rPr>
              <a:t>faydalı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35" dirty="0">
                <a:latin typeface="Trebuchet MS"/>
                <a:cs typeface="Trebuchet MS"/>
              </a:rPr>
              <a:t>olabilir.</a:t>
            </a:r>
            <a:r>
              <a:rPr sz="1700" spc="-180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Hafta</a:t>
            </a:r>
            <a:r>
              <a:rPr sz="1700" spc="-45" dirty="0">
                <a:latin typeface="Trebuchet MS"/>
                <a:cs typeface="Trebuchet MS"/>
              </a:rPr>
              <a:t> </a:t>
            </a:r>
            <a:r>
              <a:rPr sz="1700" spc="-30" dirty="0">
                <a:latin typeface="Trebuchet MS"/>
                <a:cs typeface="Trebuchet MS"/>
              </a:rPr>
              <a:t>içi </a:t>
            </a:r>
            <a:r>
              <a:rPr sz="1700" spc="-110" dirty="0">
                <a:latin typeface="Trebuchet MS"/>
                <a:cs typeface="Trebuchet MS"/>
              </a:rPr>
              <a:t>düzenli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olarak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internet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oyunu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oynayan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bir </a:t>
            </a:r>
            <a:r>
              <a:rPr sz="1700" spc="-65" dirty="0">
                <a:latin typeface="Trebuchet MS"/>
                <a:cs typeface="Trebuchet MS"/>
              </a:rPr>
              <a:t>ö</a:t>
            </a:r>
            <a:r>
              <a:rPr sz="1700" spc="-65" dirty="0">
                <a:latin typeface="Calibri"/>
                <a:cs typeface="Calibri"/>
              </a:rPr>
              <a:t>ğ</a:t>
            </a:r>
            <a:r>
              <a:rPr sz="1700" spc="-65" dirty="0">
                <a:latin typeface="Trebuchet MS"/>
                <a:cs typeface="Trebuchet MS"/>
              </a:rPr>
              <a:t>rencinin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oyun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saatlerini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haftasonuna</a:t>
            </a:r>
            <a:r>
              <a:rPr sz="1700" spc="-60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kaydırması, uyanır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25" dirty="0">
                <a:latin typeface="Trebuchet MS"/>
                <a:cs typeface="Trebuchet MS"/>
              </a:rPr>
              <a:t>uyanmaz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internete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giren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birinin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55" dirty="0">
                <a:latin typeface="Trebuchet MS"/>
                <a:cs typeface="Trebuchet MS"/>
              </a:rPr>
              <a:t>kahvaltısını </a:t>
            </a:r>
            <a:r>
              <a:rPr sz="1700" spc="-140" dirty="0">
                <a:latin typeface="Trebuchet MS"/>
                <a:cs typeface="Trebuchet MS"/>
              </a:rPr>
              <a:t>yapana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kadar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beklemesini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istemek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bu</a:t>
            </a:r>
            <a:r>
              <a:rPr sz="1700" spc="-10" dirty="0">
                <a:latin typeface="Trebuchet MS"/>
                <a:cs typeface="Trebuchet MS"/>
              </a:rPr>
              <a:t> öneriler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700" spc="-114" dirty="0">
                <a:latin typeface="Trebuchet MS"/>
                <a:cs typeface="Trebuchet MS"/>
              </a:rPr>
              <a:t>arasında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yer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alabilir.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20" dirty="0"/>
              <a:t>KEND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320" dirty="0"/>
              <a:t>M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spc="375" dirty="0"/>
              <a:t>NASIL</a:t>
            </a:r>
            <a:r>
              <a:rPr sz="3600" spc="-70" dirty="0"/>
              <a:t> </a:t>
            </a:r>
            <a:r>
              <a:rPr sz="3600" spc="180" dirty="0"/>
              <a:t>KORUYAB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L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R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991" y="2010155"/>
            <a:ext cx="4645152" cy="30053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49324" y="2010155"/>
            <a:ext cx="4645660" cy="739140"/>
          </a:xfrm>
          <a:custGeom>
            <a:avLst/>
            <a:gdLst/>
            <a:ahLst/>
            <a:cxnLst/>
            <a:rect l="l" t="t" r="r" b="b"/>
            <a:pathLst>
              <a:path w="4645660" h="739139">
                <a:moveTo>
                  <a:pt x="4354703" y="0"/>
                </a:moveTo>
                <a:lnTo>
                  <a:pt x="0" y="0"/>
                </a:lnTo>
                <a:lnTo>
                  <a:pt x="0" y="739140"/>
                </a:lnTo>
                <a:lnTo>
                  <a:pt x="4377563" y="739140"/>
                </a:lnTo>
                <a:lnTo>
                  <a:pt x="4645152" y="383540"/>
                </a:lnTo>
                <a:lnTo>
                  <a:pt x="4354703" y="0"/>
                </a:lnTo>
                <a:close/>
              </a:path>
            </a:pathLst>
          </a:custGeom>
          <a:solidFill>
            <a:srgbClr val="A09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8063" y="2170557"/>
            <a:ext cx="4449445" cy="244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Dış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durdurucular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kullanmak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95" dirty="0">
                <a:latin typeface="Trebuchet MS"/>
                <a:cs typeface="Trebuchet MS"/>
              </a:rPr>
              <a:t>Zaman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düzenlemesiyle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beraber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hedeflenen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5" dirty="0">
                <a:latin typeface="Trebuchet MS"/>
                <a:cs typeface="Trebuchet MS"/>
              </a:rPr>
              <a:t>internet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kullanımının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bitişini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hatırlatan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20000"/>
              </a:lnSpc>
            </a:pPr>
            <a:r>
              <a:rPr sz="2000" spc="-140" dirty="0">
                <a:latin typeface="Trebuchet MS"/>
                <a:cs typeface="Trebuchet MS"/>
              </a:rPr>
              <a:t>alarm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gibi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bir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uyarıcı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65" dirty="0">
                <a:latin typeface="Trebuchet MS"/>
                <a:cs typeface="Trebuchet MS"/>
              </a:rPr>
              <a:t>veya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yapılması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zorunlu </a:t>
            </a:r>
            <a:r>
              <a:rPr sz="2000" spc="-85" dirty="0">
                <a:latin typeface="Trebuchet MS"/>
                <a:cs typeface="Trebuchet MS"/>
              </a:rPr>
              <a:t>bir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iş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dış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durdurucu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olarak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kullanılabilir.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0555" y="1808988"/>
            <a:ext cx="9732010" cy="812800"/>
            <a:chOff x="1400555" y="1808988"/>
            <a:chExt cx="9732010" cy="812800"/>
          </a:xfrm>
        </p:grpSpPr>
        <p:sp>
          <p:nvSpPr>
            <p:cNvPr id="3" name="object 3"/>
            <p:cNvSpPr/>
            <p:nvPr/>
          </p:nvSpPr>
          <p:spPr>
            <a:xfrm>
              <a:off x="1447799" y="1882140"/>
              <a:ext cx="4645660" cy="739140"/>
            </a:xfrm>
            <a:custGeom>
              <a:avLst/>
              <a:gdLst/>
              <a:ahLst/>
              <a:cxnLst/>
              <a:rect l="l" t="t" r="r" b="b"/>
              <a:pathLst>
                <a:path w="4645660" h="739139">
                  <a:moveTo>
                    <a:pt x="4354703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4377563" y="739139"/>
                  </a:lnTo>
                  <a:lnTo>
                    <a:pt x="4645152" y="383539"/>
                  </a:lnTo>
                  <a:lnTo>
                    <a:pt x="4354703" y="0"/>
                  </a:lnTo>
                  <a:close/>
                </a:path>
              </a:pathLst>
            </a:custGeom>
            <a:solidFill>
              <a:srgbClr val="A09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8947" y="1933956"/>
              <a:ext cx="2170176" cy="5364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20" dirty="0"/>
              <a:t>KEND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320" dirty="0"/>
              <a:t>M</a:t>
            </a:r>
            <a:r>
              <a:rPr sz="3600" spc="320" dirty="0">
                <a:latin typeface="Calibri"/>
                <a:cs typeface="Calibri"/>
              </a:rPr>
              <a:t>İ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spc="375" dirty="0"/>
              <a:t>NASIL</a:t>
            </a:r>
            <a:r>
              <a:rPr sz="3600" spc="-70" dirty="0"/>
              <a:t> </a:t>
            </a:r>
            <a:r>
              <a:rPr sz="3600" spc="180" dirty="0"/>
              <a:t>KORUYAB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L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R</a:t>
            </a:r>
            <a:r>
              <a:rPr sz="3600" spc="180" dirty="0">
                <a:latin typeface="Calibri"/>
                <a:cs typeface="Calibri"/>
              </a:rPr>
              <a:t>İ</a:t>
            </a:r>
            <a:r>
              <a:rPr sz="3600" spc="180" dirty="0"/>
              <a:t>M</a:t>
            </a:r>
            <a:r>
              <a:rPr sz="6000" spc="180" dirty="0"/>
              <a:t>?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6794" y="2989931"/>
            <a:ext cx="4342765" cy="2220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91465" algn="just">
              <a:lnSpc>
                <a:spcPct val="120100"/>
              </a:lnSpc>
              <a:spcBef>
                <a:spcPts val="90"/>
              </a:spcBef>
            </a:pPr>
            <a:r>
              <a:rPr sz="2000" spc="-65" dirty="0">
                <a:latin typeface="Trebuchet MS"/>
                <a:cs typeface="Trebuchet MS"/>
              </a:rPr>
              <a:t>Aile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üyelerinden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80" dirty="0">
                <a:latin typeface="Trebuchet MS"/>
                <a:cs typeface="Trebuchet MS"/>
              </a:rPr>
              <a:t>ve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yakın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arkadaşlardan </a:t>
            </a:r>
            <a:r>
              <a:rPr sz="2000" spc="-50" dirty="0">
                <a:latin typeface="Trebuchet MS"/>
                <a:cs typeface="Trebuchet MS"/>
              </a:rPr>
              <a:t>sorunu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saklamayıp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yardım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istemek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hem </a:t>
            </a:r>
            <a:r>
              <a:rPr sz="2000" spc="-100" dirty="0">
                <a:latin typeface="Trebuchet MS"/>
                <a:cs typeface="Trebuchet MS"/>
              </a:rPr>
              <a:t>sürekli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destek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mekanizması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bulabilme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20000"/>
              </a:lnSpc>
            </a:pPr>
            <a:r>
              <a:rPr sz="2000" spc="-145" dirty="0">
                <a:latin typeface="Trebuchet MS"/>
                <a:cs typeface="Trebuchet MS"/>
              </a:rPr>
              <a:t>anlamında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hem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de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tedavi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sürecini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devam </a:t>
            </a:r>
            <a:r>
              <a:rPr sz="2000" spc="-125" dirty="0">
                <a:latin typeface="Trebuchet MS"/>
                <a:cs typeface="Trebuchet MS"/>
              </a:rPr>
              <a:t>ettirebilme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anlamında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kullanılması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gereken </a:t>
            </a:r>
            <a:r>
              <a:rPr sz="2000" spc="-114" dirty="0">
                <a:latin typeface="Trebuchet MS"/>
                <a:cs typeface="Trebuchet MS"/>
              </a:rPr>
              <a:t>önemli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bir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yöntemdir.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5956" y="2026919"/>
            <a:ext cx="4401311" cy="344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739" y="499998"/>
            <a:ext cx="5542915" cy="11137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845819" marR="5080" indent="-833755">
              <a:lnSpc>
                <a:spcPts val="4250"/>
              </a:lnSpc>
              <a:spcBef>
                <a:spcPts val="265"/>
              </a:spcBef>
            </a:pPr>
            <a:r>
              <a:rPr sz="3600" spc="395" dirty="0"/>
              <a:t>ÇOCUKLARIMIZI</a:t>
            </a:r>
            <a:r>
              <a:rPr sz="3600" spc="-70" dirty="0"/>
              <a:t> </a:t>
            </a:r>
            <a:r>
              <a:rPr sz="3600" spc="365" dirty="0"/>
              <a:t>NASIL </a:t>
            </a:r>
            <a:r>
              <a:rPr sz="3600" spc="185" dirty="0"/>
              <a:t>KORUYAB</a:t>
            </a:r>
            <a:r>
              <a:rPr sz="3600" spc="185" dirty="0">
                <a:latin typeface="Calibri"/>
                <a:cs typeface="Calibri"/>
              </a:rPr>
              <a:t>İ</a:t>
            </a:r>
            <a:r>
              <a:rPr sz="3600" spc="185" dirty="0"/>
              <a:t>L</a:t>
            </a:r>
            <a:r>
              <a:rPr sz="3600" spc="185" dirty="0">
                <a:latin typeface="Calibri"/>
                <a:cs typeface="Calibri"/>
              </a:rPr>
              <a:t>İ</a:t>
            </a:r>
            <a:r>
              <a:rPr sz="3600" spc="185" dirty="0"/>
              <a:t>R</a:t>
            </a:r>
            <a:r>
              <a:rPr sz="3600" spc="185" dirty="0">
                <a:latin typeface="Calibri"/>
                <a:cs typeface="Calibri"/>
              </a:rPr>
              <a:t>İ</a:t>
            </a:r>
            <a:r>
              <a:rPr sz="3600" spc="185" dirty="0"/>
              <a:t>M?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404" y="1924811"/>
            <a:ext cx="6797040" cy="347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5" dirty="0">
                <a:latin typeface="Trebuchet MS"/>
                <a:cs typeface="Trebuchet MS"/>
              </a:rPr>
              <a:t>ÖNLEY</a:t>
            </a:r>
            <a:r>
              <a:rPr sz="3200" b="0" spc="145" dirty="0">
                <a:latin typeface="Calibri"/>
                <a:cs typeface="Calibri"/>
              </a:rPr>
              <a:t>İ</a:t>
            </a:r>
            <a:r>
              <a:rPr sz="3200" b="0" spc="145" dirty="0">
                <a:latin typeface="Trebuchet MS"/>
                <a:cs typeface="Trebuchet MS"/>
              </a:rPr>
              <a:t>C</a:t>
            </a:r>
            <a:r>
              <a:rPr sz="3200" b="0" spc="145" dirty="0">
                <a:latin typeface="Calibri"/>
                <a:cs typeface="Calibri"/>
              </a:rPr>
              <a:t>İ</a:t>
            </a:r>
            <a:r>
              <a:rPr sz="3200" b="0" spc="170" dirty="0">
                <a:latin typeface="Calibri"/>
                <a:cs typeface="Calibri"/>
              </a:rPr>
              <a:t> </a:t>
            </a:r>
            <a:r>
              <a:rPr sz="3200" b="0" spc="65" dirty="0">
                <a:latin typeface="Trebuchet MS"/>
                <a:cs typeface="Trebuchet MS"/>
              </a:rPr>
              <a:t>FAKTÖRLER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03653"/>
            <a:ext cx="4430395" cy="320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38480" indent="-228600">
              <a:lnSpc>
                <a:spcPct val="120100"/>
              </a:lnSpc>
              <a:spcBef>
                <a:spcPts val="9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20" dirty="0">
                <a:latin typeface="Trebuchet MS"/>
                <a:cs typeface="Trebuchet MS"/>
              </a:rPr>
              <a:t>Ebeveynlerin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çocukların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sorumluluk </a:t>
            </a:r>
            <a:r>
              <a:rPr sz="2000" spc="-145" dirty="0">
                <a:latin typeface="Trebuchet MS"/>
                <a:cs typeface="Trebuchet MS"/>
              </a:rPr>
              <a:t>almalarını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desteklemeleri,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onların</a:t>
            </a:r>
            <a:endParaRPr sz="2000">
              <a:latin typeface="Trebuchet MS"/>
              <a:cs typeface="Trebuchet MS"/>
            </a:endParaRPr>
          </a:p>
          <a:p>
            <a:pPr marL="241300" marR="1577975">
              <a:lnSpc>
                <a:spcPct val="120000"/>
              </a:lnSpc>
            </a:pPr>
            <a:r>
              <a:rPr sz="2000" spc="-100" dirty="0">
                <a:latin typeface="Trebuchet MS"/>
                <a:cs typeface="Trebuchet MS"/>
              </a:rPr>
              <a:t>sorumluluklarını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kendileri </a:t>
            </a:r>
            <a:r>
              <a:rPr sz="2000" spc="-65" dirty="0">
                <a:latin typeface="Trebuchet MS"/>
                <a:cs typeface="Trebuchet MS"/>
              </a:rPr>
              <a:t>üstlenmemeleri,</a:t>
            </a:r>
            <a:endParaRPr sz="2000">
              <a:latin typeface="Trebuchet MS"/>
              <a:cs typeface="Trebuchet MS"/>
            </a:endParaRPr>
          </a:p>
          <a:p>
            <a:pPr marL="241300" marR="172720" indent="-228600">
              <a:lnSpc>
                <a:spcPct val="120000"/>
              </a:lnSpc>
              <a:spcBef>
                <a:spcPts val="100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65" dirty="0">
                <a:latin typeface="Trebuchet MS"/>
                <a:cs typeface="Trebuchet MS"/>
              </a:rPr>
              <a:t>Çocukların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boş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zamanlarında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spor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veya </a:t>
            </a:r>
            <a:r>
              <a:rPr sz="2000" spc="-160" dirty="0">
                <a:latin typeface="Trebuchet MS"/>
                <a:cs typeface="Trebuchet MS"/>
              </a:rPr>
              <a:t>sanatla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u</a:t>
            </a:r>
            <a:r>
              <a:rPr sz="2000" spc="-120" dirty="0">
                <a:latin typeface="Calibri"/>
                <a:cs typeface="Calibri"/>
              </a:rPr>
              <a:t>ğ</a:t>
            </a:r>
            <a:r>
              <a:rPr sz="2000" spc="-120" dirty="0">
                <a:latin typeface="Trebuchet MS"/>
                <a:cs typeface="Trebuchet MS"/>
              </a:rPr>
              <a:t>raşmaya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teşvik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edilmesi,</a:t>
            </a:r>
            <a:endParaRPr sz="2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20100"/>
              </a:lnSpc>
              <a:spcBef>
                <a:spcPts val="10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14" dirty="0">
                <a:latin typeface="Trebuchet MS"/>
                <a:cs typeface="Trebuchet MS"/>
              </a:rPr>
              <a:t>Ba</a:t>
            </a:r>
            <a:r>
              <a:rPr sz="2000" spc="-114" dirty="0">
                <a:latin typeface="Calibri"/>
                <a:cs typeface="Calibri"/>
              </a:rPr>
              <a:t>ğ</a:t>
            </a:r>
            <a:r>
              <a:rPr sz="2000" spc="-114" dirty="0">
                <a:latin typeface="Trebuchet MS"/>
                <a:cs typeface="Trebuchet MS"/>
              </a:rPr>
              <a:t>ımlılık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yapan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şeylerin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kullanımıyla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ilgili </a:t>
            </a:r>
            <a:r>
              <a:rPr sz="2000" spc="-20" dirty="0">
                <a:latin typeface="Trebuchet MS"/>
                <a:cs typeface="Trebuchet MS"/>
              </a:rPr>
              <a:t>do</a:t>
            </a:r>
            <a:r>
              <a:rPr sz="2000" spc="-20" dirty="0">
                <a:latin typeface="Calibri"/>
                <a:cs typeface="Calibri"/>
              </a:rPr>
              <a:t>ğ</a:t>
            </a:r>
            <a:r>
              <a:rPr sz="2000" spc="-20" dirty="0">
                <a:latin typeface="Trebuchet MS"/>
                <a:cs typeface="Trebuchet MS"/>
              </a:rPr>
              <a:t>ru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bilgilenme.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991" y="2206751"/>
            <a:ext cx="4645152" cy="30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5" dirty="0">
                <a:latin typeface="Trebuchet MS"/>
                <a:cs typeface="Trebuchet MS"/>
              </a:rPr>
              <a:t>ÖNLEY</a:t>
            </a:r>
            <a:r>
              <a:rPr sz="3200" b="0" spc="145" dirty="0">
                <a:latin typeface="Calibri"/>
                <a:cs typeface="Calibri"/>
              </a:rPr>
              <a:t>İ</a:t>
            </a:r>
            <a:r>
              <a:rPr sz="3200" b="0" spc="145" dirty="0">
                <a:latin typeface="Trebuchet MS"/>
                <a:cs typeface="Trebuchet MS"/>
              </a:rPr>
              <a:t>C</a:t>
            </a:r>
            <a:r>
              <a:rPr sz="3200" b="0" spc="145" dirty="0">
                <a:latin typeface="Calibri"/>
                <a:cs typeface="Calibri"/>
              </a:rPr>
              <a:t>İ</a:t>
            </a:r>
            <a:r>
              <a:rPr sz="3200" b="0" spc="170" dirty="0">
                <a:latin typeface="Calibri"/>
                <a:cs typeface="Calibri"/>
              </a:rPr>
              <a:t> </a:t>
            </a:r>
            <a:r>
              <a:rPr sz="3200" b="0" spc="65" dirty="0">
                <a:latin typeface="Trebuchet MS"/>
                <a:cs typeface="Trebuchet MS"/>
              </a:rPr>
              <a:t>FAKTÖRLER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03653"/>
            <a:ext cx="4409440" cy="284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100"/>
              </a:lnSpc>
              <a:spcBef>
                <a:spcPts val="9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75" dirty="0">
                <a:latin typeface="Trebuchet MS"/>
                <a:cs typeface="Trebuchet MS"/>
              </a:rPr>
              <a:t>Güçlü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pozitif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aile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ba</a:t>
            </a:r>
            <a:r>
              <a:rPr sz="2000" spc="-145" dirty="0">
                <a:latin typeface="Calibri"/>
                <a:cs typeface="Calibri"/>
              </a:rPr>
              <a:t>ğ</a:t>
            </a:r>
            <a:r>
              <a:rPr sz="2000" spc="-145" dirty="0">
                <a:latin typeface="Trebuchet MS"/>
                <a:cs typeface="Trebuchet MS"/>
              </a:rPr>
              <a:t>ları,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ebeveynlerin </a:t>
            </a:r>
            <a:r>
              <a:rPr sz="2000" spc="-100" dirty="0">
                <a:latin typeface="Trebuchet MS"/>
                <a:cs typeface="Trebuchet MS"/>
              </a:rPr>
              <a:t>çocuklarının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arkadaşlarından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neler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130" dirty="0">
                <a:latin typeface="Trebuchet MS"/>
                <a:cs typeface="Trebuchet MS"/>
              </a:rPr>
              <a:t>yaptıklarından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haberdar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olması,</a:t>
            </a:r>
            <a:endParaRPr sz="2000">
              <a:latin typeface="Trebuchet MS"/>
              <a:cs typeface="Trebuchet MS"/>
            </a:endParaRPr>
          </a:p>
          <a:p>
            <a:pPr marL="241300" marR="10795" indent="-228600">
              <a:lnSpc>
                <a:spcPct val="120100"/>
              </a:lnSpc>
              <a:spcBef>
                <a:spcPts val="994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65" dirty="0">
                <a:latin typeface="Trebuchet MS"/>
                <a:cs typeface="Trebuchet MS"/>
              </a:rPr>
              <a:t>Aile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içi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kuralların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açık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olması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herkesin </a:t>
            </a:r>
            <a:r>
              <a:rPr sz="2000" spc="-130" dirty="0">
                <a:latin typeface="Trebuchet MS"/>
                <a:cs typeface="Trebuchet MS"/>
              </a:rPr>
              <a:t>bunlara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uyması,</a:t>
            </a:r>
            <a:endParaRPr sz="2000">
              <a:latin typeface="Trebuchet MS"/>
              <a:cs typeface="Trebuchet MS"/>
            </a:endParaRPr>
          </a:p>
          <a:p>
            <a:pPr marL="241300" marR="305435" indent="-228600">
              <a:lnSpc>
                <a:spcPct val="120000"/>
              </a:lnSpc>
              <a:spcBef>
                <a:spcPts val="101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20" dirty="0">
                <a:latin typeface="Trebuchet MS"/>
                <a:cs typeface="Trebuchet MS"/>
              </a:rPr>
              <a:t>Ebeveynlerin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çocuklarının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yaşamlarına </a:t>
            </a:r>
            <a:r>
              <a:rPr sz="2000" spc="-150" dirty="0">
                <a:latin typeface="Trebuchet MS"/>
                <a:cs typeface="Trebuchet MS"/>
              </a:rPr>
              <a:t>ilgili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olmaları,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991" y="2194560"/>
            <a:ext cx="4642104" cy="272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5" dirty="0">
                <a:latin typeface="Trebuchet MS"/>
                <a:cs typeface="Trebuchet MS"/>
              </a:rPr>
              <a:t>ÖNLEY</a:t>
            </a:r>
            <a:r>
              <a:rPr sz="3200" b="0" spc="145" dirty="0">
                <a:latin typeface="Calibri"/>
                <a:cs typeface="Calibri"/>
              </a:rPr>
              <a:t>İ</a:t>
            </a:r>
            <a:r>
              <a:rPr sz="3200" b="0" spc="145" dirty="0">
                <a:latin typeface="Trebuchet MS"/>
                <a:cs typeface="Trebuchet MS"/>
              </a:rPr>
              <a:t>C</a:t>
            </a:r>
            <a:r>
              <a:rPr sz="3200" b="0" spc="145" dirty="0">
                <a:latin typeface="Calibri"/>
                <a:cs typeface="Calibri"/>
              </a:rPr>
              <a:t>İ</a:t>
            </a:r>
            <a:r>
              <a:rPr sz="3200" b="0" spc="170" dirty="0">
                <a:latin typeface="Calibri"/>
                <a:cs typeface="Calibri"/>
              </a:rPr>
              <a:t> </a:t>
            </a:r>
            <a:r>
              <a:rPr sz="3200" b="0" spc="65" dirty="0">
                <a:latin typeface="Trebuchet MS"/>
                <a:cs typeface="Trebuchet MS"/>
              </a:rPr>
              <a:t>FAKTÖRLER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03653"/>
            <a:ext cx="4193540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88900" indent="-228600">
              <a:lnSpc>
                <a:spcPct val="120100"/>
              </a:lnSpc>
              <a:spcBef>
                <a:spcPts val="9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latin typeface="Calibri"/>
                <a:cs typeface="Calibri"/>
              </a:rPr>
              <a:t>İ</a:t>
            </a:r>
            <a:r>
              <a:rPr sz="2000" spc="-90" dirty="0">
                <a:latin typeface="Trebuchet MS"/>
                <a:cs typeface="Trebuchet MS"/>
              </a:rPr>
              <a:t>nternet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kuralları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belirleyin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bunlara </a:t>
            </a:r>
            <a:r>
              <a:rPr sz="2000" spc="-85" dirty="0">
                <a:latin typeface="Trebuchet MS"/>
                <a:cs typeface="Trebuchet MS"/>
              </a:rPr>
              <a:t>önce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siz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uyun.</a:t>
            </a:r>
            <a:endParaRPr sz="2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latin typeface="Trebuchet MS"/>
                <a:cs typeface="Trebuchet MS"/>
              </a:rPr>
              <a:t>Çocuklarınızla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aranızda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aile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sözleşmesi </a:t>
            </a:r>
            <a:r>
              <a:rPr sz="2000" spc="-160" dirty="0">
                <a:latin typeface="Trebuchet MS"/>
                <a:cs typeface="Trebuchet MS"/>
              </a:rPr>
              <a:t>imzalayın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bunu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titizlikle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uygulayın.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75" dirty="0">
                <a:latin typeface="Trebuchet MS"/>
                <a:cs typeface="Trebuchet MS"/>
              </a:rPr>
              <a:t>Çocu</a:t>
            </a:r>
            <a:r>
              <a:rPr sz="2000" spc="-75" dirty="0">
                <a:latin typeface="Calibri"/>
                <a:cs typeface="Calibri"/>
              </a:rPr>
              <a:t>ğ</a:t>
            </a:r>
            <a:r>
              <a:rPr sz="2000" spc="-75" dirty="0">
                <a:latin typeface="Trebuchet MS"/>
                <a:cs typeface="Trebuchet MS"/>
              </a:rPr>
              <a:t>unuzla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iletişiminizi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güçlendirin.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991" y="2010155"/>
            <a:ext cx="4645152" cy="303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764235"/>
            <a:ext cx="791210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370" dirty="0"/>
              <a:t>ÇOCUKLARINIZIN</a:t>
            </a:r>
            <a:r>
              <a:rPr sz="3200" spc="-114" dirty="0"/>
              <a:t> </a:t>
            </a:r>
            <a:r>
              <a:rPr sz="3200" spc="280" dirty="0"/>
              <a:t>SOSYAL</a:t>
            </a:r>
            <a:r>
              <a:rPr sz="3200" spc="-400" dirty="0"/>
              <a:t> </a:t>
            </a:r>
            <a:r>
              <a:rPr sz="3200" spc="295" dirty="0"/>
              <a:t>A</a:t>
            </a:r>
            <a:r>
              <a:rPr sz="3200" spc="295" dirty="0">
                <a:latin typeface="Calibri"/>
                <a:cs typeface="Calibri"/>
              </a:rPr>
              <a:t>Ğ</a:t>
            </a:r>
            <a:r>
              <a:rPr sz="3200" spc="295" dirty="0"/>
              <a:t>LARINA </a:t>
            </a:r>
            <a:r>
              <a:rPr sz="3200" spc="250" dirty="0"/>
              <a:t>D</a:t>
            </a:r>
            <a:r>
              <a:rPr sz="3200" spc="250" dirty="0">
                <a:latin typeface="Calibri"/>
                <a:cs typeface="Calibri"/>
              </a:rPr>
              <a:t>İ</a:t>
            </a:r>
            <a:r>
              <a:rPr sz="3200" spc="250" dirty="0"/>
              <a:t>KKAT</a:t>
            </a:r>
            <a:r>
              <a:rPr sz="3200" spc="-85" dirty="0"/>
              <a:t> </a:t>
            </a:r>
            <a:r>
              <a:rPr sz="3200" spc="290" dirty="0"/>
              <a:t>ED</a:t>
            </a:r>
            <a:r>
              <a:rPr sz="3200" spc="290" dirty="0">
                <a:latin typeface="Calibri"/>
                <a:cs typeface="Calibri"/>
              </a:rPr>
              <a:t>İ</a:t>
            </a:r>
            <a:r>
              <a:rPr sz="3200" spc="290" dirty="0"/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477" y="2069083"/>
            <a:ext cx="8823325" cy="2175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10" dirty="0">
                <a:latin typeface="Trebuchet MS"/>
                <a:cs typeface="Trebuchet MS"/>
              </a:rPr>
              <a:t>Profillerindeki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gizlilik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ayarlarını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yapmalarını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sa</a:t>
            </a:r>
            <a:r>
              <a:rPr sz="2000" spc="-20" dirty="0">
                <a:latin typeface="Calibri"/>
                <a:cs typeface="Calibri"/>
              </a:rPr>
              <a:t>ğ</a:t>
            </a:r>
            <a:r>
              <a:rPr sz="2000" spc="-20" dirty="0">
                <a:latin typeface="Trebuchet MS"/>
                <a:cs typeface="Trebuchet MS"/>
              </a:rPr>
              <a:t>layın.</a:t>
            </a:r>
            <a:endParaRPr sz="20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20000"/>
              </a:lnSpc>
              <a:spcBef>
                <a:spcPts val="994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85" dirty="0">
                <a:latin typeface="Trebuchet MS"/>
                <a:cs typeface="Trebuchet MS"/>
              </a:rPr>
              <a:t>Tam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isim,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adres,</a:t>
            </a:r>
            <a:r>
              <a:rPr sz="2000" spc="-22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telefon,T.C.</a:t>
            </a:r>
            <a:r>
              <a:rPr sz="2000" spc="-23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Kimlik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Numarası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ve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özel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foto</a:t>
            </a:r>
            <a:r>
              <a:rPr sz="2000" spc="-114" dirty="0">
                <a:latin typeface="Calibri"/>
                <a:cs typeface="Calibri"/>
              </a:rPr>
              <a:t>ğ</a:t>
            </a:r>
            <a:r>
              <a:rPr sz="2000" spc="-114" dirty="0">
                <a:latin typeface="Trebuchet MS"/>
                <a:cs typeface="Trebuchet MS"/>
              </a:rPr>
              <a:t>raflarını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paylaşmamalarını </a:t>
            </a:r>
            <a:r>
              <a:rPr sz="2000" spc="-25" dirty="0">
                <a:latin typeface="Trebuchet MS"/>
                <a:cs typeface="Trebuchet MS"/>
              </a:rPr>
              <a:t>ö</a:t>
            </a:r>
            <a:r>
              <a:rPr sz="2000" spc="-25" dirty="0">
                <a:latin typeface="Calibri"/>
                <a:cs typeface="Calibri"/>
              </a:rPr>
              <a:t>ğ</a:t>
            </a:r>
            <a:r>
              <a:rPr sz="2000" spc="-25" dirty="0">
                <a:latin typeface="Trebuchet MS"/>
                <a:cs typeface="Trebuchet MS"/>
              </a:rPr>
              <a:t>ütleyin.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35" dirty="0">
                <a:latin typeface="Trebuchet MS"/>
                <a:cs typeface="Trebuchet MS"/>
              </a:rPr>
              <a:t>Tanımadıkları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kişileri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arkadaş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listelerine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eklememelerini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söyleyin.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0" dirty="0">
                <a:latin typeface="Trebuchet MS"/>
                <a:cs typeface="Trebuchet MS"/>
              </a:rPr>
              <a:t>Sosyal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</a:t>
            </a:r>
            <a:r>
              <a:rPr sz="2000" spc="-135" dirty="0">
                <a:latin typeface="Calibri"/>
                <a:cs typeface="Calibri"/>
              </a:rPr>
              <a:t>ğ</a:t>
            </a:r>
            <a:r>
              <a:rPr sz="2000" spc="-135" dirty="0">
                <a:latin typeface="Trebuchet MS"/>
                <a:cs typeface="Trebuchet MS"/>
              </a:rPr>
              <a:t>larda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kimlerle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arkadaşlık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ettiklerini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belli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aralıklarla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kontrol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edin.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3" y="772795"/>
            <a:ext cx="611822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spc="400" dirty="0"/>
              <a:t>ÇOCU</a:t>
            </a:r>
            <a:r>
              <a:rPr sz="2900" spc="400" dirty="0">
                <a:latin typeface="Calibri"/>
                <a:cs typeface="Calibri"/>
              </a:rPr>
              <a:t>Ğ</a:t>
            </a:r>
            <a:r>
              <a:rPr sz="2900" spc="400" dirty="0"/>
              <a:t>UNUZUN</a:t>
            </a:r>
            <a:r>
              <a:rPr sz="2900" spc="-530" dirty="0"/>
              <a:t> </a:t>
            </a:r>
            <a:r>
              <a:rPr sz="2900" spc="200" dirty="0"/>
              <a:t>TEKNOLOJ</a:t>
            </a:r>
            <a:r>
              <a:rPr sz="2900" spc="200" dirty="0">
                <a:latin typeface="Calibri"/>
                <a:cs typeface="Calibri"/>
              </a:rPr>
              <a:t>İ</a:t>
            </a:r>
            <a:r>
              <a:rPr sz="2900" spc="140" dirty="0">
                <a:latin typeface="Calibri"/>
                <a:cs typeface="Calibri"/>
              </a:rPr>
              <a:t> </a:t>
            </a:r>
            <a:r>
              <a:rPr sz="2900" spc="90" dirty="0">
                <a:latin typeface="Calibri"/>
                <a:cs typeface="Calibri"/>
              </a:rPr>
              <a:t>İ</a:t>
            </a:r>
            <a:r>
              <a:rPr sz="2900" spc="90" dirty="0"/>
              <a:t>LE 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L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ŞK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S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55" dirty="0">
                <a:latin typeface="Calibri"/>
                <a:cs typeface="Calibri"/>
              </a:rPr>
              <a:t> </a:t>
            </a:r>
            <a:r>
              <a:rPr sz="2900" spc="300" dirty="0"/>
              <a:t>NASIL</a:t>
            </a:r>
            <a:r>
              <a:rPr sz="2900" spc="-70" dirty="0"/>
              <a:t> </a:t>
            </a:r>
            <a:r>
              <a:rPr sz="2900" spc="220" dirty="0"/>
              <a:t>OLMALI?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33777"/>
            <a:ext cx="4431030" cy="288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Trebuchet MS"/>
                <a:cs typeface="Trebuchet MS"/>
              </a:rPr>
              <a:t>Hem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kendinizin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hem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de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çocu</a:t>
            </a:r>
            <a:r>
              <a:rPr sz="1400" spc="-65" dirty="0">
                <a:latin typeface="Calibri"/>
                <a:cs typeface="Calibri"/>
              </a:rPr>
              <a:t>ğ</a:t>
            </a:r>
            <a:r>
              <a:rPr sz="1400" spc="-65" dirty="0">
                <a:latin typeface="Trebuchet MS"/>
                <a:cs typeface="Trebuchet MS"/>
              </a:rPr>
              <a:t>unuzun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ne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seyredece</a:t>
            </a:r>
            <a:r>
              <a:rPr sz="1400" spc="-75" dirty="0">
                <a:latin typeface="Calibri"/>
                <a:cs typeface="Calibri"/>
              </a:rPr>
              <a:t>ğ</a:t>
            </a:r>
            <a:r>
              <a:rPr sz="1400" spc="-75" dirty="0">
                <a:latin typeface="Trebuchet MS"/>
                <a:cs typeface="Trebuchet MS"/>
              </a:rPr>
              <a:t>i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veya </a:t>
            </a:r>
            <a:r>
              <a:rPr sz="1400" spc="-100" dirty="0">
                <a:latin typeface="Trebuchet MS"/>
                <a:cs typeface="Trebuchet MS"/>
              </a:rPr>
              <a:t>hangi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programları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kullanaca</a:t>
            </a:r>
            <a:r>
              <a:rPr sz="1400" spc="-90" dirty="0">
                <a:latin typeface="Calibri"/>
                <a:cs typeface="Calibri"/>
              </a:rPr>
              <a:t>ğ</a:t>
            </a:r>
            <a:r>
              <a:rPr sz="1400" spc="-90" dirty="0">
                <a:latin typeface="Trebuchet MS"/>
                <a:cs typeface="Trebuchet MS"/>
              </a:rPr>
              <a:t>ı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konusunda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seçici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olun.</a:t>
            </a:r>
            <a:endParaRPr sz="1400">
              <a:latin typeface="Trebuchet MS"/>
              <a:cs typeface="Trebuchet MS"/>
            </a:endParaRPr>
          </a:p>
          <a:p>
            <a:pPr marL="241300" marR="281940" indent="-228600">
              <a:lnSpc>
                <a:spcPct val="102099"/>
              </a:lnSpc>
              <a:spcBef>
                <a:spcPts val="96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35" dirty="0">
                <a:latin typeface="Trebuchet MS"/>
                <a:cs typeface="Trebuchet MS"/>
              </a:rPr>
              <a:t>Çocu</a:t>
            </a:r>
            <a:r>
              <a:rPr sz="1400" spc="-35" dirty="0">
                <a:latin typeface="Calibri"/>
                <a:cs typeface="Calibri"/>
              </a:rPr>
              <a:t>ğ</a:t>
            </a:r>
            <a:r>
              <a:rPr sz="1400" spc="-35" dirty="0">
                <a:latin typeface="Trebuchet MS"/>
                <a:cs typeface="Trebuchet MS"/>
              </a:rPr>
              <a:t>unuzu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ekranla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baş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başa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uzun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süre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ve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denetimsiz </a:t>
            </a:r>
            <a:r>
              <a:rPr sz="1400" spc="-10" dirty="0">
                <a:latin typeface="Trebuchet MS"/>
                <a:cs typeface="Trebuchet MS"/>
              </a:rPr>
              <a:t>bırakmayın.</a:t>
            </a:r>
            <a:endParaRPr sz="1400">
              <a:latin typeface="Trebuchet MS"/>
              <a:cs typeface="Trebuchet MS"/>
            </a:endParaRPr>
          </a:p>
          <a:p>
            <a:pPr marL="241300" marR="112395" indent="-228600">
              <a:lnSpc>
                <a:spcPct val="101400"/>
              </a:lnSpc>
              <a:spcBef>
                <a:spcPts val="95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40" dirty="0">
                <a:latin typeface="Trebuchet MS"/>
                <a:cs typeface="Trebuchet MS"/>
              </a:rPr>
              <a:t>Çocu</a:t>
            </a:r>
            <a:r>
              <a:rPr sz="1400" spc="-40" dirty="0">
                <a:latin typeface="Calibri"/>
                <a:cs typeface="Calibri"/>
              </a:rPr>
              <a:t>ğ</a:t>
            </a:r>
            <a:r>
              <a:rPr sz="1400" spc="-40" dirty="0">
                <a:latin typeface="Trebuchet MS"/>
                <a:cs typeface="Trebuchet MS"/>
              </a:rPr>
              <a:t>unuzun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teknolojik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20" dirty="0">
                <a:latin typeface="Trebuchet MS"/>
                <a:cs typeface="Trebuchet MS"/>
              </a:rPr>
              <a:t>aygıtta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kullandı</a:t>
            </a:r>
            <a:r>
              <a:rPr sz="1400" spc="-80" dirty="0">
                <a:latin typeface="Calibri"/>
                <a:cs typeface="Calibri"/>
              </a:rPr>
              <a:t>ğ</a:t>
            </a:r>
            <a:r>
              <a:rPr sz="1400" spc="-80" dirty="0">
                <a:latin typeface="Trebuchet MS"/>
                <a:cs typeface="Trebuchet MS"/>
              </a:rPr>
              <a:t>ı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yazılımlar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veya </a:t>
            </a:r>
            <a:r>
              <a:rPr sz="1400" spc="-80" dirty="0">
                <a:latin typeface="Trebuchet MS"/>
                <a:cs typeface="Trebuchet MS"/>
              </a:rPr>
              <a:t>seyrettikleriyle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ilgili</a:t>
            </a:r>
            <a:r>
              <a:rPr sz="1400" spc="3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paylaşım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içinde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olun.</a:t>
            </a:r>
            <a:endParaRPr sz="14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85" dirty="0">
                <a:latin typeface="Trebuchet MS"/>
                <a:cs typeface="Trebuchet MS"/>
              </a:rPr>
              <a:t>Teknolojinin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ailece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birlikte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geçirilen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zamanların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114" dirty="0">
                <a:latin typeface="Trebuchet MS"/>
                <a:cs typeface="Trebuchet MS"/>
              </a:rPr>
              <a:t>ya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da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oyun </a:t>
            </a:r>
            <a:r>
              <a:rPr sz="1400" spc="-90" dirty="0">
                <a:latin typeface="Trebuchet MS"/>
                <a:cs typeface="Trebuchet MS"/>
              </a:rPr>
              <a:t>saatlerinin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yerini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almasına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izin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vermeyin.</a:t>
            </a:r>
            <a:endParaRPr sz="1400">
              <a:latin typeface="Trebuchet MS"/>
              <a:cs typeface="Trebuchet MS"/>
            </a:endParaRPr>
          </a:p>
          <a:p>
            <a:pPr marL="241300" marR="39370" indent="-228600">
              <a:lnSpc>
                <a:spcPct val="100000"/>
              </a:lnSpc>
              <a:spcBef>
                <a:spcPts val="97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45" dirty="0">
                <a:latin typeface="Trebuchet MS"/>
                <a:cs typeface="Trebuchet MS"/>
              </a:rPr>
              <a:t>Çocu</a:t>
            </a:r>
            <a:r>
              <a:rPr sz="1400" spc="-45" dirty="0">
                <a:latin typeface="Calibri"/>
                <a:cs typeface="Calibri"/>
              </a:rPr>
              <a:t>ğ</a:t>
            </a:r>
            <a:r>
              <a:rPr sz="1400" spc="-45" dirty="0">
                <a:latin typeface="Trebuchet MS"/>
                <a:cs typeface="Trebuchet MS"/>
              </a:rPr>
              <a:t>unuza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izledi</a:t>
            </a:r>
            <a:r>
              <a:rPr sz="1400" spc="-90" dirty="0">
                <a:latin typeface="Calibri"/>
                <a:cs typeface="Calibri"/>
              </a:rPr>
              <a:t>ğ</a:t>
            </a:r>
            <a:r>
              <a:rPr sz="1400" spc="-90" dirty="0">
                <a:latin typeface="Trebuchet MS"/>
                <a:cs typeface="Trebuchet MS"/>
              </a:rPr>
              <a:t>i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filmlerde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114" dirty="0">
                <a:latin typeface="Trebuchet MS"/>
                <a:cs typeface="Trebuchet MS"/>
              </a:rPr>
              <a:t>veya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oynadı</a:t>
            </a:r>
            <a:r>
              <a:rPr sz="1400" spc="-70" dirty="0">
                <a:latin typeface="Calibri"/>
                <a:cs typeface="Calibri"/>
              </a:rPr>
              <a:t>ğ</a:t>
            </a:r>
            <a:r>
              <a:rPr sz="1400" spc="-70" dirty="0">
                <a:latin typeface="Trebuchet MS"/>
                <a:cs typeface="Trebuchet MS"/>
              </a:rPr>
              <a:t>ı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oyunlarda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yer </a:t>
            </a:r>
            <a:r>
              <a:rPr sz="1400" spc="-55" dirty="0">
                <a:latin typeface="Trebuchet MS"/>
                <a:cs typeface="Trebuchet MS"/>
              </a:rPr>
              <a:t>alan</a:t>
            </a:r>
            <a:r>
              <a:rPr sz="1400" spc="33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belli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karakterleri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niçin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sevdi</a:t>
            </a:r>
            <a:r>
              <a:rPr sz="1400" spc="-80" dirty="0">
                <a:latin typeface="Calibri"/>
                <a:cs typeface="Calibri"/>
              </a:rPr>
              <a:t>ğ</a:t>
            </a:r>
            <a:r>
              <a:rPr sz="1400" spc="-80" dirty="0">
                <a:latin typeface="Trebuchet MS"/>
                <a:cs typeface="Trebuchet MS"/>
              </a:rPr>
              <a:t>ini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sorun,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bu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konu</a:t>
            </a:r>
            <a:endParaRPr sz="14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35"/>
              </a:spcBef>
            </a:pPr>
            <a:r>
              <a:rPr sz="1400" spc="-70" dirty="0">
                <a:latin typeface="Trebuchet MS"/>
                <a:cs typeface="Trebuchet MS"/>
              </a:rPr>
              <a:t>üzerinde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karşılıklı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konuşun.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635" y="2010155"/>
            <a:ext cx="4715256" cy="296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3" y="772795"/>
            <a:ext cx="611822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spc="400" dirty="0"/>
              <a:t>ÇOCU</a:t>
            </a:r>
            <a:r>
              <a:rPr sz="2900" spc="400" dirty="0">
                <a:latin typeface="Calibri"/>
                <a:cs typeface="Calibri"/>
              </a:rPr>
              <a:t>Ğ</a:t>
            </a:r>
            <a:r>
              <a:rPr sz="2900" spc="400" dirty="0"/>
              <a:t>UNUZUN</a:t>
            </a:r>
            <a:r>
              <a:rPr sz="2900" spc="-530" dirty="0"/>
              <a:t> </a:t>
            </a:r>
            <a:r>
              <a:rPr sz="2900" spc="200" dirty="0"/>
              <a:t>TEKNOLOJ</a:t>
            </a:r>
            <a:r>
              <a:rPr sz="2900" spc="200" dirty="0">
                <a:latin typeface="Calibri"/>
                <a:cs typeface="Calibri"/>
              </a:rPr>
              <a:t>İ</a:t>
            </a:r>
            <a:r>
              <a:rPr sz="2900" spc="140" dirty="0">
                <a:latin typeface="Calibri"/>
                <a:cs typeface="Calibri"/>
              </a:rPr>
              <a:t> </a:t>
            </a:r>
            <a:r>
              <a:rPr sz="2900" spc="90" dirty="0">
                <a:latin typeface="Calibri"/>
                <a:cs typeface="Calibri"/>
              </a:rPr>
              <a:t>İ</a:t>
            </a:r>
            <a:r>
              <a:rPr sz="2900" spc="90" dirty="0"/>
              <a:t>LE 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L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ŞK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S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55" dirty="0">
                <a:latin typeface="Calibri"/>
                <a:cs typeface="Calibri"/>
              </a:rPr>
              <a:t> </a:t>
            </a:r>
            <a:r>
              <a:rPr sz="2900" spc="300" dirty="0"/>
              <a:t>NASIL</a:t>
            </a:r>
            <a:r>
              <a:rPr sz="2900" spc="-70" dirty="0"/>
              <a:t> </a:t>
            </a:r>
            <a:r>
              <a:rPr sz="2900" spc="220" dirty="0"/>
              <a:t>OLMALI?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33777"/>
            <a:ext cx="4333240" cy="3099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00"/>
              </a:lnSpc>
              <a:spcBef>
                <a:spcPts val="9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70" dirty="0">
                <a:latin typeface="Trebuchet MS"/>
                <a:cs typeface="Trebuchet MS"/>
              </a:rPr>
              <a:t>Ergenlik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ça</a:t>
            </a:r>
            <a:r>
              <a:rPr sz="1400" spc="-90" dirty="0">
                <a:latin typeface="Calibri"/>
                <a:cs typeface="Calibri"/>
              </a:rPr>
              <a:t>ğ</a:t>
            </a:r>
            <a:r>
              <a:rPr sz="1400" spc="-90" dirty="0">
                <a:latin typeface="Trebuchet MS"/>
                <a:cs typeface="Trebuchet MS"/>
              </a:rPr>
              <a:t>ındaki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çocu</a:t>
            </a:r>
            <a:r>
              <a:rPr sz="1400" spc="-70" dirty="0">
                <a:latin typeface="Calibri"/>
                <a:cs typeface="Calibri"/>
              </a:rPr>
              <a:t>ğ</a:t>
            </a:r>
            <a:r>
              <a:rPr sz="1400" spc="-70" dirty="0">
                <a:latin typeface="Trebuchet MS"/>
                <a:cs typeface="Trebuchet MS"/>
              </a:rPr>
              <a:t>unuza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televizyonda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gördüklerine </a:t>
            </a:r>
            <a:r>
              <a:rPr sz="1400" spc="-90" dirty="0">
                <a:latin typeface="Trebuchet MS"/>
                <a:cs typeface="Trebuchet MS"/>
              </a:rPr>
              <a:t>eleştirel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yaklaşabilmesi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için</a:t>
            </a:r>
            <a:r>
              <a:rPr sz="1400" spc="29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seyrettikleriyle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ilgili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sorular sorun.</a:t>
            </a:r>
            <a:endParaRPr sz="1400">
              <a:latin typeface="Trebuchet MS"/>
              <a:cs typeface="Trebuchet MS"/>
            </a:endParaRPr>
          </a:p>
          <a:p>
            <a:pPr marL="241300" marR="61594" indent="-228600">
              <a:lnSpc>
                <a:spcPct val="101099"/>
              </a:lnSpc>
              <a:spcBef>
                <a:spcPts val="95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0" dirty="0">
                <a:latin typeface="Trebuchet MS"/>
                <a:cs typeface="Trebuchet MS"/>
              </a:rPr>
              <a:t>Çocu</a:t>
            </a:r>
            <a:r>
              <a:rPr sz="1400" spc="-50" dirty="0">
                <a:latin typeface="Calibri"/>
                <a:cs typeface="Calibri"/>
              </a:rPr>
              <a:t>ğ</a:t>
            </a:r>
            <a:r>
              <a:rPr sz="1400" spc="-50" dirty="0">
                <a:latin typeface="Trebuchet MS"/>
                <a:cs typeface="Trebuchet MS"/>
              </a:rPr>
              <a:t>unuzdan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televizyon,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bilgisayar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ve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tablet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olmadan </a:t>
            </a:r>
            <a:r>
              <a:rPr sz="1400" spc="-80" dirty="0">
                <a:latin typeface="Trebuchet MS"/>
                <a:cs typeface="Trebuchet MS"/>
              </a:rPr>
              <a:t>birlikte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yapabilece</a:t>
            </a:r>
            <a:r>
              <a:rPr sz="1400" spc="-95" dirty="0">
                <a:latin typeface="Calibri"/>
                <a:cs typeface="Calibri"/>
              </a:rPr>
              <a:t>ğ</a:t>
            </a:r>
            <a:r>
              <a:rPr sz="1400" spc="-95" dirty="0">
                <a:latin typeface="Trebuchet MS"/>
                <a:cs typeface="Trebuchet MS"/>
              </a:rPr>
              <a:t>iniz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e</a:t>
            </a:r>
            <a:r>
              <a:rPr sz="1400" spc="-85" dirty="0">
                <a:latin typeface="Calibri"/>
                <a:cs typeface="Calibri"/>
              </a:rPr>
              <a:t>ğ</a:t>
            </a:r>
            <a:r>
              <a:rPr sz="1400" spc="-85" dirty="0">
                <a:latin typeface="Trebuchet MS"/>
                <a:cs typeface="Trebuchet MS"/>
              </a:rPr>
              <a:t>lenceli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etkinlikler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belirlemesini </a:t>
            </a:r>
            <a:r>
              <a:rPr sz="1400" spc="-90" dirty="0">
                <a:latin typeface="Trebuchet MS"/>
                <a:cs typeface="Trebuchet MS"/>
              </a:rPr>
              <a:t>isteyin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ve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uygun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olanlarını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gerçekleştirmeye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çalışın.</a:t>
            </a:r>
            <a:endParaRPr sz="1400">
              <a:latin typeface="Trebuchet MS"/>
              <a:cs typeface="Trebuchet MS"/>
            </a:endParaRPr>
          </a:p>
          <a:p>
            <a:pPr marL="227965" marR="974725" indent="-227965" algn="ctr">
              <a:lnSpc>
                <a:spcPct val="100000"/>
              </a:lnSpc>
              <a:spcBef>
                <a:spcPts val="969"/>
              </a:spcBef>
              <a:buClr>
                <a:srgbClr val="EFA12D"/>
              </a:buClr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1400" spc="-85" dirty="0">
                <a:latin typeface="Trebuchet MS"/>
                <a:cs typeface="Trebuchet MS"/>
              </a:rPr>
              <a:t>Teknoloji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dünyasında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çocu</a:t>
            </a:r>
            <a:r>
              <a:rPr sz="1400" spc="-75" dirty="0">
                <a:latin typeface="Calibri"/>
                <a:cs typeface="Calibri"/>
              </a:rPr>
              <a:t>ğ</a:t>
            </a:r>
            <a:r>
              <a:rPr sz="1400" spc="-75" dirty="0">
                <a:latin typeface="Trebuchet MS"/>
                <a:cs typeface="Trebuchet MS"/>
              </a:rPr>
              <a:t>unuzla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üzerinde</a:t>
            </a:r>
            <a:endParaRPr sz="1400">
              <a:latin typeface="Trebuchet MS"/>
              <a:cs typeface="Trebuchet MS"/>
            </a:endParaRPr>
          </a:p>
          <a:p>
            <a:pPr marR="982980" algn="ctr">
              <a:lnSpc>
                <a:spcPct val="100000"/>
              </a:lnSpc>
            </a:pPr>
            <a:r>
              <a:rPr sz="1400" spc="-80" dirty="0">
                <a:latin typeface="Trebuchet MS"/>
                <a:cs typeface="Trebuchet MS"/>
              </a:rPr>
              <a:t>konuşabilece</a:t>
            </a:r>
            <a:r>
              <a:rPr sz="1400" spc="-80" dirty="0">
                <a:latin typeface="Calibri"/>
                <a:cs typeface="Calibri"/>
              </a:rPr>
              <a:t>ğ</a:t>
            </a:r>
            <a:r>
              <a:rPr sz="1400" spc="-80" dirty="0">
                <a:latin typeface="Trebuchet MS"/>
                <a:cs typeface="Trebuchet MS"/>
              </a:rPr>
              <a:t>iniz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ortak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bir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konu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edinin.</a:t>
            </a:r>
            <a:endParaRPr sz="1400">
              <a:latin typeface="Trebuchet MS"/>
              <a:cs typeface="Trebuchet MS"/>
            </a:endParaRPr>
          </a:p>
          <a:p>
            <a:pPr marL="241300" marR="389255" indent="-228600">
              <a:lnSpc>
                <a:spcPct val="101400"/>
              </a:lnSpc>
              <a:spcBef>
                <a:spcPts val="97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0" dirty="0">
                <a:latin typeface="Trebuchet MS"/>
                <a:cs typeface="Trebuchet MS"/>
              </a:rPr>
              <a:t>Çocu</a:t>
            </a:r>
            <a:r>
              <a:rPr sz="1400" spc="-50" dirty="0">
                <a:latin typeface="Calibri"/>
                <a:cs typeface="Calibri"/>
              </a:rPr>
              <a:t>ğ</a:t>
            </a:r>
            <a:r>
              <a:rPr sz="1400" spc="-50" dirty="0">
                <a:latin typeface="Trebuchet MS"/>
                <a:cs typeface="Trebuchet MS"/>
              </a:rPr>
              <a:t>unuzla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birlikte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televizyon,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20" dirty="0">
                <a:latin typeface="Trebuchet MS"/>
                <a:cs typeface="Trebuchet MS"/>
              </a:rPr>
              <a:t>bilgisayar,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tablet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vb. </a:t>
            </a:r>
            <a:r>
              <a:rPr sz="1400" spc="-90" dirty="0">
                <a:latin typeface="Trebuchet MS"/>
                <a:cs typeface="Trebuchet MS"/>
              </a:rPr>
              <a:t>kullanımının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kurallarını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belirleyin.</a:t>
            </a:r>
            <a:endParaRPr sz="1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40" dirty="0">
                <a:latin typeface="Trebuchet MS"/>
                <a:cs typeface="Trebuchet MS"/>
              </a:rPr>
              <a:t>Çocu</a:t>
            </a:r>
            <a:r>
              <a:rPr sz="1400" spc="-40" dirty="0">
                <a:latin typeface="Calibri"/>
                <a:cs typeface="Calibri"/>
              </a:rPr>
              <a:t>ğ</a:t>
            </a:r>
            <a:r>
              <a:rPr sz="1400" spc="-40" dirty="0">
                <a:latin typeface="Trebuchet MS"/>
                <a:cs typeface="Trebuchet MS"/>
              </a:rPr>
              <a:t>unuzun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ekran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90" dirty="0">
                <a:latin typeface="Trebuchet MS"/>
                <a:cs typeface="Trebuchet MS"/>
              </a:rPr>
              <a:t>başında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geçirece</a:t>
            </a:r>
            <a:r>
              <a:rPr sz="1400" spc="-85" dirty="0">
                <a:latin typeface="Calibri"/>
                <a:cs typeface="Calibri"/>
              </a:rPr>
              <a:t>ğ</a:t>
            </a:r>
            <a:r>
              <a:rPr sz="1400" spc="-85" dirty="0">
                <a:latin typeface="Trebuchet MS"/>
                <a:cs typeface="Trebuchet MS"/>
              </a:rPr>
              <a:t>i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günlük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süre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için</a:t>
            </a:r>
            <a:endParaRPr sz="14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35"/>
              </a:spcBef>
            </a:pPr>
            <a:r>
              <a:rPr sz="1400" spc="-105" dirty="0">
                <a:latin typeface="Trebuchet MS"/>
                <a:cs typeface="Trebuchet MS"/>
              </a:rPr>
              <a:t>mutlaka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bir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114" dirty="0">
                <a:latin typeface="Trebuchet MS"/>
                <a:cs typeface="Trebuchet MS"/>
              </a:rPr>
              <a:t>zaman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sınırlaması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getirin.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9944" y="2010155"/>
            <a:ext cx="4645152" cy="322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034" y="2590800"/>
            <a:ext cx="4642103" cy="3332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470512"/>
            <a:ext cx="9042400" cy="1600200"/>
          </a:xfrm>
          <a:prstGeom prst="rect">
            <a:avLst/>
          </a:prstGeom>
        </p:spPr>
        <p:txBody>
          <a:bodyPr vert="horz" wrap="square" lIns="0" tIns="59943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3200" b="0" spc="75" dirty="0">
                <a:latin typeface="Trebuchet MS"/>
                <a:cs typeface="Trebuchet MS"/>
              </a:rPr>
              <a:t>B</a:t>
            </a:r>
            <a:r>
              <a:rPr sz="3200" b="0" spc="75" dirty="0">
                <a:latin typeface="Calibri"/>
                <a:cs typeface="Calibri"/>
              </a:rPr>
              <a:t>İ</a:t>
            </a:r>
            <a:r>
              <a:rPr sz="3200" b="0" spc="75" dirty="0">
                <a:latin typeface="Trebuchet MS"/>
                <a:cs typeface="Trebuchet MS"/>
              </a:rPr>
              <a:t>L</a:t>
            </a:r>
            <a:r>
              <a:rPr sz="3200" b="0" spc="75" dirty="0">
                <a:latin typeface="Calibri"/>
                <a:cs typeface="Calibri"/>
              </a:rPr>
              <a:t>İ</a:t>
            </a:r>
            <a:r>
              <a:rPr sz="3200" b="0" spc="75" dirty="0">
                <a:latin typeface="Trebuchet MS"/>
                <a:cs typeface="Trebuchet MS"/>
              </a:rPr>
              <a:t>NÇL</a:t>
            </a:r>
            <a:r>
              <a:rPr sz="3200" b="0" spc="75" dirty="0">
                <a:latin typeface="Calibri"/>
                <a:cs typeface="Calibri"/>
              </a:rPr>
              <a:t>İ</a:t>
            </a:r>
            <a:r>
              <a:rPr sz="3200" b="0" spc="-200" dirty="0">
                <a:latin typeface="Calibri"/>
                <a:cs typeface="Calibri"/>
              </a:rPr>
              <a:t> </a:t>
            </a:r>
            <a:r>
              <a:rPr sz="3200" b="0" spc="85" dirty="0">
                <a:latin typeface="Trebuchet MS"/>
                <a:cs typeface="Trebuchet MS"/>
              </a:rPr>
              <a:t>TEKNOLOJ</a:t>
            </a:r>
            <a:r>
              <a:rPr sz="3200" b="0" spc="85" dirty="0">
                <a:latin typeface="Calibri"/>
                <a:cs typeface="Calibri"/>
              </a:rPr>
              <a:t>İ</a:t>
            </a:r>
            <a:r>
              <a:rPr sz="3200" b="0" spc="190" dirty="0">
                <a:latin typeface="Calibri"/>
                <a:cs typeface="Calibri"/>
              </a:rPr>
              <a:t> </a:t>
            </a:r>
            <a:r>
              <a:rPr sz="3200" b="0" spc="110" dirty="0">
                <a:latin typeface="Trebuchet MS"/>
                <a:cs typeface="Trebuchet MS"/>
              </a:rPr>
              <a:t>KULLANIMI</a:t>
            </a:r>
            <a:r>
              <a:rPr sz="3200" b="0" spc="-45" dirty="0">
                <a:latin typeface="Trebuchet MS"/>
                <a:cs typeface="Trebuchet MS"/>
              </a:rPr>
              <a:t> </a:t>
            </a:r>
            <a:r>
              <a:rPr sz="3200" b="0" spc="85" dirty="0">
                <a:latin typeface="Trebuchet MS"/>
                <a:cs typeface="Trebuchet MS"/>
              </a:rPr>
              <a:t>NASIL</a:t>
            </a:r>
            <a:r>
              <a:rPr sz="3200" b="0" spc="-45" dirty="0">
                <a:latin typeface="Trebuchet MS"/>
                <a:cs typeface="Trebuchet MS"/>
              </a:rPr>
              <a:t> </a:t>
            </a:r>
            <a:r>
              <a:rPr sz="3200" b="0" spc="65" dirty="0">
                <a:latin typeface="Trebuchet MS"/>
                <a:cs typeface="Trebuchet MS"/>
              </a:rPr>
              <a:t>OLMALI?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8400" y="2601946"/>
            <a:ext cx="4803140" cy="29063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75"/>
              </a:spcBef>
            </a:pPr>
            <a:r>
              <a:rPr sz="1800" spc="-95" dirty="0">
                <a:latin typeface="Calibri"/>
                <a:cs typeface="Calibri"/>
              </a:rPr>
              <a:t>İ</a:t>
            </a:r>
            <a:r>
              <a:rPr sz="1800" spc="-95" dirty="0">
                <a:latin typeface="Trebuchet MS"/>
                <a:cs typeface="Trebuchet MS"/>
              </a:rPr>
              <a:t>nternetten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yararlanmak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herkesin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temel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hakkıdır.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110" dirty="0">
                <a:latin typeface="Calibri"/>
                <a:cs typeface="Calibri"/>
              </a:rPr>
              <a:t>İ</a:t>
            </a:r>
            <a:r>
              <a:rPr sz="1800" spc="-110" dirty="0">
                <a:latin typeface="Trebuchet MS"/>
                <a:cs typeface="Trebuchet MS"/>
              </a:rPr>
              <a:t>nternet,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sizi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istedi</a:t>
            </a:r>
            <a:r>
              <a:rPr sz="1800" spc="-100" dirty="0">
                <a:latin typeface="Calibri"/>
                <a:cs typeface="Calibri"/>
              </a:rPr>
              <a:t>ğ</a:t>
            </a:r>
            <a:r>
              <a:rPr sz="1800" spc="-100" dirty="0">
                <a:latin typeface="Trebuchet MS"/>
                <a:cs typeface="Trebuchet MS"/>
              </a:rPr>
              <a:t>iniz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yere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götüren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uçan</a:t>
            </a:r>
            <a:r>
              <a:rPr sz="1800" spc="-20" dirty="0">
                <a:latin typeface="Trebuchet MS"/>
                <a:cs typeface="Trebuchet MS"/>
              </a:rPr>
              <a:t> halı</a:t>
            </a:r>
            <a:endParaRPr sz="1800" dirty="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1085"/>
              </a:spcBef>
            </a:pPr>
            <a:r>
              <a:rPr sz="1800" spc="-30" dirty="0">
                <a:latin typeface="Trebuchet MS"/>
                <a:cs typeface="Trebuchet MS"/>
              </a:rPr>
              <a:t>gibidir.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110" dirty="0">
                <a:latin typeface="Calibri"/>
                <a:cs typeface="Calibri"/>
              </a:rPr>
              <a:t>İ</a:t>
            </a:r>
            <a:r>
              <a:rPr sz="1800" spc="-110" dirty="0">
                <a:latin typeface="Trebuchet MS"/>
                <a:cs typeface="Trebuchet MS"/>
              </a:rPr>
              <a:t>nternet,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dünyamıza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açılan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bir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özgürlük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penceresidir.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300" dirty="0">
                <a:solidFill>
                  <a:srgbClr val="A4634E"/>
                </a:solidFill>
                <a:latin typeface="Trebuchet MS"/>
                <a:cs typeface="Trebuchet MS"/>
              </a:rPr>
              <a:t>O</a:t>
            </a:r>
            <a:r>
              <a:rPr sz="1800" b="1" spc="-45" dirty="0">
                <a:solidFill>
                  <a:srgbClr val="A4634E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A4634E"/>
                </a:solidFill>
                <a:latin typeface="Trebuchet MS"/>
                <a:cs typeface="Trebuchet MS"/>
              </a:rPr>
              <a:t>hâlde,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i="1" spc="-165" dirty="0">
                <a:latin typeface="Trebuchet MS"/>
                <a:cs typeface="Trebuchet MS"/>
              </a:rPr>
              <a:t>Evinizin</a:t>
            </a:r>
            <a:r>
              <a:rPr sz="1800" i="1" spc="20" dirty="0">
                <a:latin typeface="Trebuchet MS"/>
                <a:cs typeface="Trebuchet MS"/>
              </a:rPr>
              <a:t> </a:t>
            </a:r>
            <a:r>
              <a:rPr sz="1800" i="1" spc="-170" dirty="0">
                <a:latin typeface="Trebuchet MS"/>
                <a:cs typeface="Trebuchet MS"/>
              </a:rPr>
              <a:t>dış</a:t>
            </a:r>
            <a:r>
              <a:rPr sz="1800" i="1" spc="-5" dirty="0">
                <a:latin typeface="Trebuchet MS"/>
                <a:cs typeface="Trebuchet MS"/>
              </a:rPr>
              <a:t> </a:t>
            </a:r>
            <a:r>
              <a:rPr sz="1800" i="1" spc="-165" dirty="0">
                <a:latin typeface="Trebuchet MS"/>
                <a:cs typeface="Trebuchet MS"/>
              </a:rPr>
              <a:t>kapısını</a:t>
            </a:r>
            <a:r>
              <a:rPr sz="1800" i="1" spc="25" dirty="0">
                <a:latin typeface="Trebuchet MS"/>
                <a:cs typeface="Trebuchet MS"/>
              </a:rPr>
              <a:t> </a:t>
            </a:r>
            <a:r>
              <a:rPr sz="1800" i="1" spc="-170" dirty="0">
                <a:latin typeface="Trebuchet MS"/>
                <a:cs typeface="Trebuchet MS"/>
              </a:rPr>
              <a:t>ardına</a:t>
            </a:r>
            <a:r>
              <a:rPr sz="1800" i="1" spc="35" dirty="0">
                <a:latin typeface="Trebuchet MS"/>
                <a:cs typeface="Trebuchet MS"/>
              </a:rPr>
              <a:t> </a:t>
            </a:r>
            <a:r>
              <a:rPr sz="1800" i="1" spc="-135" dirty="0">
                <a:latin typeface="Trebuchet MS"/>
                <a:cs typeface="Trebuchet MS"/>
              </a:rPr>
              <a:t>kadar</a:t>
            </a:r>
            <a:r>
              <a:rPr sz="1800" i="1" spc="30" dirty="0">
                <a:latin typeface="Trebuchet MS"/>
                <a:cs typeface="Trebuchet MS"/>
              </a:rPr>
              <a:t> </a:t>
            </a:r>
            <a:r>
              <a:rPr sz="1800" i="1" spc="-150" dirty="0">
                <a:latin typeface="Trebuchet MS"/>
                <a:cs typeface="Trebuchet MS"/>
              </a:rPr>
              <a:t>açık</a:t>
            </a:r>
            <a:r>
              <a:rPr sz="1800" i="1" spc="-5" dirty="0">
                <a:latin typeface="Trebuchet MS"/>
                <a:cs typeface="Trebuchet MS"/>
              </a:rPr>
              <a:t> </a:t>
            </a:r>
            <a:r>
              <a:rPr sz="1800" i="1" spc="-185" dirty="0">
                <a:latin typeface="Trebuchet MS"/>
                <a:cs typeface="Trebuchet MS"/>
              </a:rPr>
              <a:t>bırakır</a:t>
            </a:r>
            <a:r>
              <a:rPr sz="1800" i="1" spc="10" dirty="0">
                <a:latin typeface="Trebuchet MS"/>
                <a:cs typeface="Trebuchet MS"/>
              </a:rPr>
              <a:t> </a:t>
            </a:r>
            <a:r>
              <a:rPr sz="1800" i="1" spc="-10" dirty="0">
                <a:latin typeface="Trebuchet MS"/>
                <a:cs typeface="Trebuchet MS"/>
              </a:rPr>
              <a:t>mısınız?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i="1" spc="-100" dirty="0">
                <a:latin typeface="Trebuchet MS"/>
                <a:cs typeface="Trebuchet MS"/>
              </a:rPr>
              <a:t>Her</a:t>
            </a:r>
            <a:r>
              <a:rPr sz="1800" i="1" spc="-15" dirty="0">
                <a:latin typeface="Trebuchet MS"/>
                <a:cs typeface="Trebuchet MS"/>
              </a:rPr>
              <a:t> </a:t>
            </a:r>
            <a:r>
              <a:rPr sz="1800" i="1" spc="-170" dirty="0">
                <a:latin typeface="Trebuchet MS"/>
                <a:cs typeface="Trebuchet MS"/>
              </a:rPr>
              <a:t>pencereden</a:t>
            </a:r>
            <a:r>
              <a:rPr sz="1800" i="1" spc="-5" dirty="0">
                <a:latin typeface="Trebuchet MS"/>
                <a:cs typeface="Trebuchet MS"/>
              </a:rPr>
              <a:t> </a:t>
            </a:r>
            <a:r>
              <a:rPr sz="1800" i="1" spc="-160" dirty="0">
                <a:latin typeface="Trebuchet MS"/>
                <a:cs typeface="Trebuchet MS"/>
              </a:rPr>
              <a:t>başınızı</a:t>
            </a:r>
            <a:r>
              <a:rPr sz="1800" i="1" spc="20" dirty="0">
                <a:latin typeface="Trebuchet MS"/>
                <a:cs typeface="Trebuchet MS"/>
              </a:rPr>
              <a:t> </a:t>
            </a:r>
            <a:r>
              <a:rPr sz="1800" i="1" spc="-165" dirty="0">
                <a:latin typeface="Trebuchet MS"/>
                <a:cs typeface="Trebuchet MS"/>
              </a:rPr>
              <a:t>çıkarıp</a:t>
            </a:r>
            <a:r>
              <a:rPr sz="1800" i="1" dirty="0">
                <a:latin typeface="Trebuchet MS"/>
                <a:cs typeface="Trebuchet MS"/>
              </a:rPr>
              <a:t> </a:t>
            </a:r>
            <a:r>
              <a:rPr sz="1800" i="1" spc="-140" dirty="0">
                <a:latin typeface="Trebuchet MS"/>
                <a:cs typeface="Trebuchet MS"/>
              </a:rPr>
              <a:t>bakar</a:t>
            </a:r>
            <a:r>
              <a:rPr sz="1800" i="1" spc="20" dirty="0">
                <a:latin typeface="Trebuchet MS"/>
                <a:cs typeface="Trebuchet MS"/>
              </a:rPr>
              <a:t> </a:t>
            </a:r>
            <a:r>
              <a:rPr sz="1800" i="1" spc="-10" dirty="0">
                <a:latin typeface="Trebuchet MS"/>
                <a:cs typeface="Trebuchet MS"/>
              </a:rPr>
              <a:t>mısınız?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3" y="772795"/>
            <a:ext cx="611822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spc="400" dirty="0"/>
              <a:t>ÇOCU</a:t>
            </a:r>
            <a:r>
              <a:rPr sz="2900" spc="400" dirty="0">
                <a:latin typeface="Calibri"/>
                <a:cs typeface="Calibri"/>
              </a:rPr>
              <a:t>Ğ</a:t>
            </a:r>
            <a:r>
              <a:rPr sz="2900" spc="400" dirty="0"/>
              <a:t>UNUZUN</a:t>
            </a:r>
            <a:r>
              <a:rPr sz="2900" spc="-530" dirty="0"/>
              <a:t> </a:t>
            </a:r>
            <a:r>
              <a:rPr sz="2900" spc="200" dirty="0"/>
              <a:t>TEKNOLOJ</a:t>
            </a:r>
            <a:r>
              <a:rPr sz="2900" spc="200" dirty="0">
                <a:latin typeface="Calibri"/>
                <a:cs typeface="Calibri"/>
              </a:rPr>
              <a:t>İ</a:t>
            </a:r>
            <a:r>
              <a:rPr sz="2900" spc="140" dirty="0">
                <a:latin typeface="Calibri"/>
                <a:cs typeface="Calibri"/>
              </a:rPr>
              <a:t> </a:t>
            </a:r>
            <a:r>
              <a:rPr sz="2900" spc="90" dirty="0">
                <a:latin typeface="Calibri"/>
                <a:cs typeface="Calibri"/>
              </a:rPr>
              <a:t>İ</a:t>
            </a:r>
            <a:r>
              <a:rPr sz="2900" spc="90" dirty="0"/>
              <a:t>LE 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L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ŞK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20" dirty="0"/>
              <a:t>S</a:t>
            </a:r>
            <a:r>
              <a:rPr sz="2900" spc="120" dirty="0">
                <a:latin typeface="Calibri"/>
                <a:cs typeface="Calibri"/>
              </a:rPr>
              <a:t>İ</a:t>
            </a:r>
            <a:r>
              <a:rPr sz="2900" spc="155" dirty="0">
                <a:latin typeface="Calibri"/>
                <a:cs typeface="Calibri"/>
              </a:rPr>
              <a:t> </a:t>
            </a:r>
            <a:r>
              <a:rPr sz="2900" spc="300" dirty="0"/>
              <a:t>NASIL</a:t>
            </a:r>
            <a:r>
              <a:rPr sz="2900" spc="-70" dirty="0"/>
              <a:t> </a:t>
            </a:r>
            <a:r>
              <a:rPr sz="2900" spc="220" dirty="0"/>
              <a:t>OLMALI?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2003653"/>
            <a:ext cx="4200525" cy="284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86385" indent="-228600">
              <a:lnSpc>
                <a:spcPct val="120100"/>
              </a:lnSpc>
              <a:spcBef>
                <a:spcPts val="9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0" dirty="0">
                <a:latin typeface="Trebuchet MS"/>
                <a:cs typeface="Trebuchet MS"/>
              </a:rPr>
              <a:t>Televizyon,</a:t>
            </a:r>
            <a:r>
              <a:rPr sz="2000" spc="-24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bilgisayar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90" dirty="0">
                <a:latin typeface="Trebuchet MS"/>
                <a:cs typeface="Trebuchet MS"/>
              </a:rPr>
              <a:t>vb.</a:t>
            </a:r>
            <a:r>
              <a:rPr sz="2000" spc="-21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araçları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asla </a:t>
            </a:r>
            <a:r>
              <a:rPr sz="2000" spc="-75" dirty="0">
                <a:latin typeface="Trebuchet MS"/>
                <a:cs typeface="Trebuchet MS"/>
              </a:rPr>
              <a:t>çocuk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bakıcısı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olarak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kullanmayın.</a:t>
            </a:r>
            <a:endParaRPr sz="2000">
              <a:latin typeface="Trebuchet MS"/>
              <a:cs typeface="Trebuchet MS"/>
            </a:endParaRPr>
          </a:p>
          <a:p>
            <a:pPr marL="241300" marR="12065" indent="-228600">
              <a:lnSpc>
                <a:spcPct val="120000"/>
              </a:lnSpc>
              <a:spcBef>
                <a:spcPts val="100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60" dirty="0">
                <a:latin typeface="Trebuchet MS"/>
                <a:cs typeface="Trebuchet MS"/>
              </a:rPr>
              <a:t>Bilgisayar,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tablet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90" dirty="0">
                <a:latin typeface="Trebuchet MS"/>
                <a:cs typeface="Trebuchet MS"/>
              </a:rPr>
              <a:t>vb.</a:t>
            </a:r>
            <a:r>
              <a:rPr sz="2000" spc="-229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kullanımını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disiplin- </a:t>
            </a:r>
            <a:r>
              <a:rPr sz="2000" spc="-75" dirty="0">
                <a:latin typeface="Trebuchet MS"/>
                <a:cs typeface="Trebuchet MS"/>
              </a:rPr>
              <a:t>ödül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aracı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hâline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getirmeyin.</a:t>
            </a:r>
            <a:endParaRPr sz="20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20000"/>
              </a:lnSpc>
              <a:spcBef>
                <a:spcPts val="101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latin typeface="Calibri"/>
                <a:cs typeface="Calibri"/>
              </a:rPr>
              <a:t>İ</a:t>
            </a:r>
            <a:r>
              <a:rPr sz="2000" spc="-90" dirty="0">
                <a:latin typeface="Trebuchet MS"/>
                <a:cs typeface="Trebuchet MS"/>
              </a:rPr>
              <a:t>nternet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ortamında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insanları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gerçekten </a:t>
            </a:r>
            <a:r>
              <a:rPr sz="2000" spc="-140" dirty="0">
                <a:latin typeface="Trebuchet MS"/>
                <a:cs typeface="Trebuchet MS"/>
              </a:rPr>
              <a:t>tanımanın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oldukça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güç,</a:t>
            </a:r>
            <a:r>
              <a:rPr sz="2000" spc="-24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hatta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imkânsız </a:t>
            </a:r>
            <a:r>
              <a:rPr sz="2000" spc="-85" dirty="0">
                <a:latin typeface="Trebuchet MS"/>
                <a:cs typeface="Trebuchet MS"/>
              </a:rPr>
              <a:t>oldu</a:t>
            </a:r>
            <a:r>
              <a:rPr sz="2000" spc="-85" dirty="0">
                <a:latin typeface="Calibri"/>
                <a:cs typeface="Calibri"/>
              </a:rPr>
              <a:t>ğ</a:t>
            </a:r>
            <a:r>
              <a:rPr sz="2000" spc="-85" dirty="0">
                <a:latin typeface="Trebuchet MS"/>
                <a:cs typeface="Trebuchet MS"/>
              </a:rPr>
              <a:t>unu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çocu</a:t>
            </a:r>
            <a:r>
              <a:rPr sz="2000" spc="-100" dirty="0">
                <a:latin typeface="Calibri"/>
                <a:cs typeface="Calibri"/>
              </a:rPr>
              <a:t>ğ</a:t>
            </a:r>
            <a:r>
              <a:rPr sz="2000" spc="-100" dirty="0">
                <a:latin typeface="Trebuchet MS"/>
                <a:cs typeface="Trebuchet MS"/>
              </a:rPr>
              <a:t>unuza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anlatın.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991" y="2010155"/>
            <a:ext cx="464515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771855"/>
            <a:ext cx="8744585" cy="8667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  <a:tabLst>
                <a:tab pos="4018279" algn="l"/>
              </a:tabLst>
            </a:pPr>
            <a:r>
              <a:rPr sz="2900" b="0" spc="110" dirty="0">
                <a:latin typeface="Calibri"/>
                <a:cs typeface="Calibri"/>
              </a:rPr>
              <a:t>İ</a:t>
            </a:r>
            <a:r>
              <a:rPr sz="2900" b="0" spc="110" dirty="0">
                <a:latin typeface="Trebuchet MS"/>
                <a:cs typeface="Trebuchet MS"/>
              </a:rPr>
              <a:t>NTERNET</a:t>
            </a:r>
            <a:r>
              <a:rPr sz="2900" b="0" spc="110" dirty="0">
                <a:latin typeface="Calibri"/>
                <a:cs typeface="Calibri"/>
              </a:rPr>
              <a:t>İ</a:t>
            </a:r>
            <a:r>
              <a:rPr sz="2900" b="0" spc="110" dirty="0">
                <a:latin typeface="Trebuchet MS"/>
                <a:cs typeface="Trebuchet MS"/>
              </a:rPr>
              <a:t>N</a:t>
            </a:r>
            <a:r>
              <a:rPr sz="2900" b="0" spc="-85" dirty="0">
                <a:latin typeface="Trebuchet MS"/>
                <a:cs typeface="Trebuchet MS"/>
              </a:rPr>
              <a:t> </a:t>
            </a:r>
            <a:r>
              <a:rPr sz="2900" b="0" spc="80" dirty="0">
                <a:latin typeface="Trebuchet MS"/>
                <a:cs typeface="Trebuchet MS"/>
              </a:rPr>
              <a:t>B</a:t>
            </a:r>
            <a:r>
              <a:rPr sz="2900" b="0" spc="80" dirty="0">
                <a:latin typeface="Calibri"/>
                <a:cs typeface="Calibri"/>
              </a:rPr>
              <a:t>İ</a:t>
            </a:r>
            <a:r>
              <a:rPr sz="2900" b="0" spc="80" dirty="0">
                <a:latin typeface="Trebuchet MS"/>
                <a:cs typeface="Trebuchet MS"/>
              </a:rPr>
              <a:t>L</a:t>
            </a:r>
            <a:r>
              <a:rPr sz="2900" b="0" spc="80" dirty="0">
                <a:latin typeface="Calibri"/>
                <a:cs typeface="Calibri"/>
              </a:rPr>
              <a:t>İ</a:t>
            </a:r>
            <a:r>
              <a:rPr sz="2900" b="0" spc="80" dirty="0">
                <a:latin typeface="Trebuchet MS"/>
                <a:cs typeface="Trebuchet MS"/>
              </a:rPr>
              <a:t>NÇS</a:t>
            </a:r>
            <a:r>
              <a:rPr sz="2900" b="0" spc="80" dirty="0">
                <a:latin typeface="Calibri"/>
                <a:cs typeface="Calibri"/>
              </a:rPr>
              <a:t>İ</a:t>
            </a:r>
            <a:r>
              <a:rPr sz="2900" b="0" spc="80" dirty="0">
                <a:latin typeface="Trebuchet MS"/>
                <a:cs typeface="Trebuchet MS"/>
              </a:rPr>
              <a:t>Z</a:t>
            </a:r>
            <a:r>
              <a:rPr sz="2900" b="0" dirty="0">
                <a:latin typeface="Trebuchet MS"/>
                <a:cs typeface="Trebuchet MS"/>
              </a:rPr>
              <a:t>	</a:t>
            </a:r>
            <a:r>
              <a:rPr sz="2900" b="0" spc="100" dirty="0">
                <a:latin typeface="Trebuchet MS"/>
                <a:cs typeface="Trebuchet MS"/>
              </a:rPr>
              <a:t>KULLANIMI</a:t>
            </a:r>
            <a:r>
              <a:rPr sz="2900" b="0" spc="-375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TEMELDE</a:t>
            </a:r>
            <a:r>
              <a:rPr sz="2900" b="0" spc="60" dirty="0">
                <a:latin typeface="Trebuchet MS"/>
                <a:cs typeface="Trebuchet MS"/>
              </a:rPr>
              <a:t> </a:t>
            </a:r>
            <a:r>
              <a:rPr sz="2900" b="0" spc="185" dirty="0">
                <a:latin typeface="Trebuchet MS"/>
                <a:cs typeface="Trebuchet MS"/>
              </a:rPr>
              <a:t>HANG</a:t>
            </a:r>
            <a:r>
              <a:rPr sz="2900" b="0" spc="185" dirty="0">
                <a:latin typeface="Calibri"/>
                <a:cs typeface="Calibri"/>
              </a:rPr>
              <a:t>İ </a:t>
            </a:r>
            <a:r>
              <a:rPr sz="2900" b="0" spc="125" dirty="0">
                <a:latin typeface="Calibri"/>
                <a:cs typeface="Calibri"/>
              </a:rPr>
              <a:t>İ</a:t>
            </a:r>
            <a:r>
              <a:rPr sz="2900" b="0" spc="125" dirty="0">
                <a:latin typeface="Trebuchet MS"/>
                <a:cs typeface="Trebuchet MS"/>
              </a:rPr>
              <a:t>HT</a:t>
            </a:r>
            <a:r>
              <a:rPr sz="2900" b="0" spc="125" dirty="0">
                <a:latin typeface="Calibri"/>
                <a:cs typeface="Calibri"/>
              </a:rPr>
              <a:t>İ</a:t>
            </a:r>
            <a:r>
              <a:rPr sz="2900" b="0" spc="125" dirty="0">
                <a:latin typeface="Trebuchet MS"/>
                <a:cs typeface="Trebuchet MS"/>
              </a:rPr>
              <a:t>YAÇLARDAN</a:t>
            </a:r>
            <a:r>
              <a:rPr sz="2900" b="0" spc="-45" dirty="0">
                <a:latin typeface="Trebuchet MS"/>
                <a:cs typeface="Trebuchet MS"/>
              </a:rPr>
              <a:t> </a:t>
            </a:r>
            <a:r>
              <a:rPr sz="2900" b="0" spc="95" dirty="0">
                <a:latin typeface="Trebuchet MS"/>
                <a:cs typeface="Trebuchet MS"/>
              </a:rPr>
              <a:t>KAYNAKLANAB</a:t>
            </a:r>
            <a:r>
              <a:rPr sz="2900" b="0" spc="95" dirty="0">
                <a:latin typeface="Calibri"/>
                <a:cs typeface="Calibri"/>
              </a:rPr>
              <a:t>İ</a:t>
            </a:r>
            <a:r>
              <a:rPr sz="2900" b="0" spc="95" dirty="0">
                <a:latin typeface="Trebuchet MS"/>
                <a:cs typeface="Trebuchet MS"/>
              </a:rPr>
              <a:t>L</a:t>
            </a:r>
            <a:r>
              <a:rPr sz="2900" b="0" spc="95" dirty="0">
                <a:latin typeface="Calibri"/>
                <a:cs typeface="Calibri"/>
              </a:rPr>
              <a:t>İ</a:t>
            </a:r>
            <a:r>
              <a:rPr sz="2900" b="0" spc="95" dirty="0">
                <a:latin typeface="Trebuchet MS"/>
                <a:cs typeface="Trebuchet MS"/>
              </a:rPr>
              <a:t>R?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477" y="2069083"/>
            <a:ext cx="9448165" cy="312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95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</a:tabLst>
            </a:pPr>
            <a:r>
              <a:rPr sz="1900" spc="-120" dirty="0">
                <a:latin typeface="Trebuchet MS"/>
                <a:cs typeface="Trebuchet MS"/>
              </a:rPr>
              <a:t>Sevgi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45" dirty="0">
                <a:latin typeface="Trebuchet MS"/>
                <a:cs typeface="Trebuchet MS"/>
              </a:rPr>
              <a:t>ve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45" dirty="0">
                <a:latin typeface="Trebuchet MS"/>
                <a:cs typeface="Trebuchet MS"/>
              </a:rPr>
              <a:t>ilgi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ihtiyacı</a:t>
            </a:r>
            <a:endParaRPr sz="1900">
              <a:latin typeface="Trebuchet MS"/>
              <a:cs typeface="Trebuchet MS"/>
            </a:endParaRPr>
          </a:p>
          <a:p>
            <a:pPr marL="241300" indent="-228600" algn="just">
              <a:lnSpc>
                <a:spcPct val="100000"/>
              </a:lnSpc>
              <a:spcBef>
                <a:spcPts val="1455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</a:tabLst>
            </a:pPr>
            <a:r>
              <a:rPr sz="1900" spc="-110" dirty="0">
                <a:latin typeface="Trebuchet MS"/>
                <a:cs typeface="Trebuchet MS"/>
              </a:rPr>
              <a:t>Atılgan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olamama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(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Özgüven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eksikli</a:t>
            </a:r>
            <a:r>
              <a:rPr sz="1900" spc="-114" dirty="0">
                <a:latin typeface="Calibri"/>
                <a:cs typeface="Calibri"/>
              </a:rPr>
              <a:t>ğ</a:t>
            </a:r>
            <a:r>
              <a:rPr sz="1900" spc="-114" dirty="0">
                <a:latin typeface="Trebuchet MS"/>
                <a:cs typeface="Trebuchet MS"/>
              </a:rPr>
              <a:t>i,</a:t>
            </a:r>
            <a:r>
              <a:rPr sz="1900" spc="-254" dirty="0">
                <a:latin typeface="Trebuchet MS"/>
                <a:cs typeface="Trebuchet MS"/>
              </a:rPr>
              <a:t> </a:t>
            </a:r>
            <a:r>
              <a:rPr sz="1900" spc="-125" dirty="0">
                <a:latin typeface="Trebuchet MS"/>
                <a:cs typeface="Trebuchet MS"/>
              </a:rPr>
              <a:t>iletişim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becerilerinde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sınırlılık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vb.)</a:t>
            </a:r>
            <a:endParaRPr sz="1900">
              <a:latin typeface="Trebuchet MS"/>
              <a:cs typeface="Trebuchet MS"/>
            </a:endParaRPr>
          </a:p>
          <a:p>
            <a:pPr marL="240665" marR="5080" indent="-228600" algn="just">
              <a:lnSpc>
                <a:spcPct val="120000"/>
              </a:lnSpc>
              <a:spcBef>
                <a:spcPts val="1005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</a:tabLst>
            </a:pPr>
            <a:r>
              <a:rPr sz="1900" spc="-65" dirty="0">
                <a:latin typeface="Trebuchet MS"/>
                <a:cs typeface="Trebuchet MS"/>
              </a:rPr>
              <a:t>Ergenlerdeki </a:t>
            </a:r>
            <a:r>
              <a:rPr sz="1900" dirty="0">
                <a:latin typeface="Trebuchet MS"/>
                <a:cs typeface="Trebuchet MS"/>
              </a:rPr>
              <a:t>uyum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problemleri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ile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-30" dirty="0">
                <a:latin typeface="Trebuchet MS"/>
                <a:cs typeface="Trebuchet MS"/>
              </a:rPr>
              <a:t>başa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-45" dirty="0">
                <a:latin typeface="Trebuchet MS"/>
                <a:cs typeface="Trebuchet MS"/>
              </a:rPr>
              <a:t>çıkma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-95" dirty="0">
                <a:latin typeface="Trebuchet MS"/>
                <a:cs typeface="Trebuchet MS"/>
              </a:rPr>
              <a:t>stratejisi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-30" dirty="0">
                <a:latin typeface="Trebuchet MS"/>
                <a:cs typeface="Trebuchet MS"/>
              </a:rPr>
              <a:t>olarak</a:t>
            </a:r>
            <a:r>
              <a:rPr sz="1900" spc="-60" dirty="0">
                <a:latin typeface="Trebuchet MS"/>
                <a:cs typeface="Trebuchet MS"/>
              </a:rPr>
              <a:t> problemli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65" dirty="0">
                <a:latin typeface="Trebuchet MS"/>
                <a:cs typeface="Trebuchet MS"/>
              </a:rPr>
              <a:t>internet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kullanımı </a:t>
            </a:r>
            <a:r>
              <a:rPr sz="1900" spc="-145" dirty="0">
                <a:latin typeface="Trebuchet MS"/>
                <a:cs typeface="Trebuchet MS"/>
              </a:rPr>
              <a:t>ilerleyebilmektedir.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95" dirty="0">
                <a:latin typeface="Calibri"/>
                <a:cs typeface="Calibri"/>
              </a:rPr>
              <a:t>İ</a:t>
            </a:r>
            <a:r>
              <a:rPr sz="1900" spc="-95" dirty="0">
                <a:latin typeface="Trebuchet MS"/>
                <a:cs typeface="Trebuchet MS"/>
              </a:rPr>
              <a:t>nternet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-175" dirty="0">
                <a:latin typeface="Trebuchet MS"/>
                <a:cs typeface="Trebuchet MS"/>
              </a:rPr>
              <a:t>ve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bilgisayar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oyunlarının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aşırı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55" dirty="0">
                <a:latin typeface="Trebuchet MS"/>
                <a:cs typeface="Trebuchet MS"/>
              </a:rPr>
              <a:t>kullanımının,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ödüllendirici</a:t>
            </a:r>
            <a:r>
              <a:rPr sz="1900" spc="70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bir</a:t>
            </a:r>
            <a:r>
              <a:rPr sz="1900" spc="6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davranış olarak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görülmesi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ve</a:t>
            </a:r>
            <a:r>
              <a:rPr sz="1900" spc="-105" dirty="0">
                <a:latin typeface="Trebuchet MS"/>
                <a:cs typeface="Trebuchet MS"/>
              </a:rPr>
              <a:t> </a:t>
            </a:r>
            <a:r>
              <a:rPr sz="1900" spc="-65" dirty="0">
                <a:latin typeface="Trebuchet MS"/>
                <a:cs typeface="Trebuchet MS"/>
              </a:rPr>
              <a:t>oluşan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negatif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duygularla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(korku,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huzursuzluk</a:t>
            </a:r>
            <a:r>
              <a:rPr sz="1900" spc="-20" dirty="0">
                <a:latin typeface="Trebuchet MS"/>
                <a:cs typeface="Trebuchet MS"/>
              </a:rPr>
              <a:t> ve </a:t>
            </a:r>
            <a:r>
              <a:rPr sz="1900" spc="-145" dirty="0">
                <a:latin typeface="Trebuchet MS"/>
                <a:cs typeface="Trebuchet MS"/>
              </a:rPr>
              <a:t>hayal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75" dirty="0">
                <a:latin typeface="Trebuchet MS"/>
                <a:cs typeface="Trebuchet MS"/>
              </a:rPr>
              <a:t>kırıklı</a:t>
            </a:r>
            <a:r>
              <a:rPr sz="1900" spc="-75" dirty="0">
                <a:latin typeface="Calibri"/>
                <a:cs typeface="Calibri"/>
              </a:rPr>
              <a:t>ğ</a:t>
            </a:r>
            <a:r>
              <a:rPr sz="1900" spc="-75" dirty="0">
                <a:latin typeface="Trebuchet MS"/>
                <a:cs typeface="Trebuchet MS"/>
              </a:rPr>
              <a:t>ı)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75" dirty="0">
                <a:latin typeface="Trebuchet MS"/>
                <a:cs typeface="Trebuchet MS"/>
              </a:rPr>
              <a:t>mücadele </a:t>
            </a:r>
            <a:r>
              <a:rPr sz="1900" spc="-145" dirty="0">
                <a:latin typeface="Trebuchet MS"/>
                <a:cs typeface="Trebuchet MS"/>
              </a:rPr>
              <a:t>etmeye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50" dirty="0">
                <a:latin typeface="Trebuchet MS"/>
                <a:cs typeface="Trebuchet MS"/>
              </a:rPr>
              <a:t>yarayan</a:t>
            </a:r>
            <a:r>
              <a:rPr sz="1900" spc="35" dirty="0">
                <a:latin typeface="Trebuchet MS"/>
                <a:cs typeface="Trebuchet MS"/>
              </a:rPr>
              <a:t> </a:t>
            </a:r>
            <a:r>
              <a:rPr sz="1900" spc="-80" dirty="0">
                <a:latin typeface="Trebuchet MS"/>
                <a:cs typeface="Trebuchet MS"/>
              </a:rPr>
              <a:t>bir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35" dirty="0">
                <a:latin typeface="Trebuchet MS"/>
                <a:cs typeface="Trebuchet MS"/>
              </a:rPr>
              <a:t>strateji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olarak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30" dirty="0">
                <a:latin typeface="Trebuchet MS"/>
                <a:cs typeface="Trebuchet MS"/>
              </a:rPr>
              <a:t>kullanılması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internete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olan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yönelmeyi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40" dirty="0">
                <a:latin typeface="Trebuchet MS"/>
                <a:cs typeface="Trebuchet MS"/>
              </a:rPr>
              <a:t>arttırmaktadır.</a:t>
            </a:r>
            <a:endParaRPr sz="19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5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Trebuchet MS"/>
                <a:cs typeface="Trebuchet MS"/>
              </a:rPr>
              <a:t>Kent</a:t>
            </a:r>
            <a:r>
              <a:rPr sz="1900" spc="105" dirty="0">
                <a:latin typeface="Trebuchet MS"/>
                <a:cs typeface="Trebuchet MS"/>
              </a:rPr>
              <a:t> </a:t>
            </a:r>
            <a:r>
              <a:rPr sz="1900" spc="-90" dirty="0">
                <a:latin typeface="Trebuchet MS"/>
                <a:cs typeface="Trebuchet MS"/>
              </a:rPr>
              <a:t>yaşamının</a:t>
            </a:r>
            <a:r>
              <a:rPr sz="1900" spc="10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bir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sonucu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-45" dirty="0">
                <a:latin typeface="Trebuchet MS"/>
                <a:cs typeface="Trebuchet MS"/>
              </a:rPr>
              <a:t>olarak</a:t>
            </a:r>
            <a:r>
              <a:rPr sz="1900" spc="100" dirty="0">
                <a:latin typeface="Trebuchet MS"/>
                <a:cs typeface="Trebuchet MS"/>
              </a:rPr>
              <a:t> </a:t>
            </a:r>
            <a:r>
              <a:rPr sz="1900" spc="-35" dirty="0">
                <a:latin typeface="Trebuchet MS"/>
                <a:cs typeface="Trebuchet MS"/>
              </a:rPr>
              <a:t>sosyal</a:t>
            </a:r>
            <a:r>
              <a:rPr sz="1900" spc="105" dirty="0">
                <a:latin typeface="Trebuchet MS"/>
                <a:cs typeface="Trebuchet MS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ba</a:t>
            </a:r>
            <a:r>
              <a:rPr sz="1900" spc="-85" dirty="0">
                <a:latin typeface="Calibri"/>
                <a:cs typeface="Calibri"/>
              </a:rPr>
              <a:t>ğ</a:t>
            </a:r>
            <a:r>
              <a:rPr sz="1900" spc="-85" dirty="0">
                <a:latin typeface="Trebuchet MS"/>
                <a:cs typeface="Trebuchet MS"/>
              </a:rPr>
              <a:t>larda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azalma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olmuştur.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80" dirty="0">
                <a:latin typeface="Trebuchet MS"/>
                <a:cs typeface="Trebuchet MS"/>
              </a:rPr>
              <a:t>Sanal</a:t>
            </a:r>
            <a:r>
              <a:rPr sz="1900" spc="105" dirty="0">
                <a:latin typeface="Trebuchet MS"/>
                <a:cs typeface="Trebuchet MS"/>
              </a:rPr>
              <a:t> </a:t>
            </a:r>
            <a:r>
              <a:rPr sz="1900" spc="-90" dirty="0">
                <a:latin typeface="Trebuchet MS"/>
                <a:cs typeface="Trebuchet MS"/>
              </a:rPr>
              <a:t>iletişim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spc="-60" dirty="0">
                <a:latin typeface="Trebuchet MS"/>
                <a:cs typeface="Trebuchet MS"/>
              </a:rPr>
              <a:t>özellikle</a:t>
            </a:r>
            <a:endParaRPr sz="1900">
              <a:latin typeface="Trebuchet MS"/>
              <a:cs typeface="Trebuchet MS"/>
            </a:endParaRPr>
          </a:p>
          <a:p>
            <a:pPr marL="240665">
              <a:lnSpc>
                <a:spcPct val="100000"/>
              </a:lnSpc>
              <a:spcBef>
                <a:spcPts val="455"/>
              </a:spcBef>
            </a:pPr>
            <a:r>
              <a:rPr sz="1900" spc="-100" dirty="0">
                <a:latin typeface="Trebuchet MS"/>
                <a:cs typeface="Trebuchet MS"/>
              </a:rPr>
              <a:t>ergenlerin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temel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iletişim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unsuru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haline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35" dirty="0">
                <a:latin typeface="Trebuchet MS"/>
                <a:cs typeface="Trebuchet MS"/>
              </a:rPr>
              <a:t>gelmiştir.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z="2000" spc="195" dirty="0"/>
              <a:t>EKRANI</a:t>
            </a:r>
            <a:r>
              <a:rPr sz="2000" spc="-5" dirty="0"/>
              <a:t> </a:t>
            </a:r>
            <a:r>
              <a:rPr sz="2000" dirty="0"/>
              <a:t>KAPAT,</a:t>
            </a:r>
            <a:r>
              <a:rPr sz="2000" spc="-229" dirty="0"/>
              <a:t> </a:t>
            </a:r>
            <a:r>
              <a:rPr sz="2000" spc="145" dirty="0"/>
              <a:t>HAYATIN</a:t>
            </a:r>
            <a:r>
              <a:rPr sz="2000" spc="-10" dirty="0"/>
              <a:t> </a:t>
            </a:r>
            <a:r>
              <a:rPr sz="2000" spc="165" dirty="0"/>
              <a:t>DÜ</a:t>
            </a:r>
            <a:r>
              <a:rPr sz="2000" spc="165" dirty="0">
                <a:latin typeface="Calibri"/>
                <a:cs typeface="Calibri"/>
              </a:rPr>
              <a:t>Ğ</a:t>
            </a:r>
            <a:r>
              <a:rPr sz="2000" spc="165" dirty="0"/>
              <a:t>MES</a:t>
            </a:r>
            <a:r>
              <a:rPr sz="2000" spc="165" dirty="0">
                <a:latin typeface="Calibri"/>
                <a:cs typeface="Calibri"/>
              </a:rPr>
              <a:t>İ</a:t>
            </a:r>
            <a:r>
              <a:rPr sz="2000" spc="165" dirty="0"/>
              <a:t>N</a:t>
            </a:r>
            <a:r>
              <a:rPr sz="2000" spc="165" dirty="0">
                <a:latin typeface="Calibri"/>
                <a:cs typeface="Calibri"/>
              </a:rPr>
              <a:t>İ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5" dirty="0"/>
              <a:t>AÇ!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477" y="2040127"/>
            <a:ext cx="5227320" cy="3259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60960">
              <a:lnSpc>
                <a:spcPct val="99200"/>
              </a:lnSpc>
              <a:spcBef>
                <a:spcPts val="120"/>
              </a:spcBef>
            </a:pPr>
            <a:r>
              <a:rPr sz="1700" spc="-65" dirty="0">
                <a:latin typeface="Trebuchet MS"/>
                <a:cs typeface="Trebuchet MS"/>
              </a:rPr>
              <a:t>Çocuklarımız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3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yaşına</a:t>
            </a:r>
            <a:r>
              <a:rPr sz="1700" spc="-3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kadar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televizyonda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sadece</a:t>
            </a:r>
            <a:r>
              <a:rPr sz="1700" spc="-40" dirty="0">
                <a:latin typeface="Trebuchet MS"/>
                <a:cs typeface="Trebuchet MS"/>
              </a:rPr>
              <a:t> </a:t>
            </a:r>
            <a:r>
              <a:rPr sz="1700" spc="-65" dirty="0">
                <a:latin typeface="Trebuchet MS"/>
                <a:cs typeface="Trebuchet MS"/>
              </a:rPr>
              <a:t>renk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ve </a:t>
            </a:r>
            <a:r>
              <a:rPr sz="1700" spc="-65" dirty="0">
                <a:latin typeface="Trebuchet MS"/>
                <a:cs typeface="Trebuchet MS"/>
              </a:rPr>
              <a:t>ses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uyumunu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35" dirty="0">
                <a:latin typeface="Trebuchet MS"/>
                <a:cs typeface="Trebuchet MS"/>
              </a:rPr>
              <a:t>izlemekteler.</a:t>
            </a:r>
            <a:r>
              <a:rPr sz="1700" spc="-170" dirty="0">
                <a:latin typeface="Trebuchet MS"/>
                <a:cs typeface="Trebuchet MS"/>
              </a:rPr>
              <a:t> </a:t>
            </a:r>
            <a:r>
              <a:rPr sz="1700" spc="-70" dirty="0">
                <a:latin typeface="Trebuchet MS"/>
                <a:cs typeface="Trebuchet MS"/>
              </a:rPr>
              <a:t>Çocuklarda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bu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75" dirty="0">
                <a:latin typeface="Trebuchet MS"/>
                <a:cs typeface="Trebuchet MS"/>
              </a:rPr>
              <a:t>dönem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85" dirty="0">
                <a:latin typeface="Trebuchet MS"/>
                <a:cs typeface="Trebuchet MS"/>
              </a:rPr>
              <a:t>televizyon </a:t>
            </a:r>
            <a:r>
              <a:rPr sz="1700" spc="-114" dirty="0">
                <a:latin typeface="Trebuchet MS"/>
                <a:cs typeface="Trebuchet MS"/>
              </a:rPr>
              <a:t>izlemek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90" dirty="0">
                <a:latin typeface="Trebuchet MS"/>
                <a:cs typeface="Trebuchet MS"/>
              </a:rPr>
              <a:t>konuşma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yetene</a:t>
            </a:r>
            <a:r>
              <a:rPr sz="1700" spc="-100" dirty="0">
                <a:latin typeface="Calibri"/>
                <a:cs typeface="Calibri"/>
              </a:rPr>
              <a:t>ğ</a:t>
            </a:r>
            <a:r>
              <a:rPr sz="1700" spc="-100" dirty="0">
                <a:latin typeface="Trebuchet MS"/>
                <a:cs typeface="Trebuchet MS"/>
              </a:rPr>
              <a:t>inin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gerilemesine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ve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çocu</a:t>
            </a:r>
            <a:r>
              <a:rPr sz="1700" spc="-10" dirty="0">
                <a:latin typeface="Calibri"/>
                <a:cs typeface="Calibri"/>
              </a:rPr>
              <a:t>ğ</a:t>
            </a:r>
            <a:r>
              <a:rPr sz="1700" spc="-10" dirty="0">
                <a:latin typeface="Trebuchet MS"/>
                <a:cs typeface="Trebuchet MS"/>
              </a:rPr>
              <a:t>un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2020"/>
              </a:lnSpc>
              <a:spcBef>
                <a:spcPts val="35"/>
              </a:spcBef>
            </a:pPr>
            <a:r>
              <a:rPr sz="1700" spc="-80" dirty="0">
                <a:latin typeface="Trebuchet MS"/>
                <a:cs typeface="Trebuchet MS"/>
              </a:rPr>
              <a:t>sosyal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gelişiminin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olumsuz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etkilenmesine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sebep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olmaktadır.</a:t>
            </a:r>
            <a:endParaRPr sz="1700">
              <a:latin typeface="Trebuchet MS"/>
              <a:cs typeface="Trebuchet MS"/>
            </a:endParaRPr>
          </a:p>
          <a:p>
            <a:pPr marL="12700" marR="493395">
              <a:lnSpc>
                <a:spcPts val="2039"/>
              </a:lnSpc>
              <a:spcBef>
                <a:spcPts val="50"/>
              </a:spcBef>
            </a:pPr>
            <a:r>
              <a:rPr sz="1700" spc="-95" dirty="0">
                <a:latin typeface="Calibri"/>
                <a:cs typeface="Calibri"/>
              </a:rPr>
              <a:t>İ</a:t>
            </a:r>
            <a:r>
              <a:rPr sz="1700" spc="-95" dirty="0">
                <a:latin typeface="Trebuchet MS"/>
                <a:cs typeface="Trebuchet MS"/>
              </a:rPr>
              <a:t>letişimin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olmaması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nedeniyle</a:t>
            </a:r>
            <a:r>
              <a:rPr sz="1700" spc="-25" dirty="0">
                <a:latin typeface="Trebuchet MS"/>
                <a:cs typeface="Trebuchet MS"/>
              </a:rPr>
              <a:t> </a:t>
            </a:r>
            <a:r>
              <a:rPr sz="1700" spc="-105" dirty="0">
                <a:latin typeface="Trebuchet MS"/>
                <a:cs typeface="Trebuchet MS"/>
              </a:rPr>
              <a:t>ileri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yaşlarda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çocukların </a:t>
            </a:r>
            <a:r>
              <a:rPr sz="1700" spc="-105" dirty="0">
                <a:latin typeface="Trebuchet MS"/>
                <a:cs typeface="Trebuchet MS"/>
              </a:rPr>
              <a:t>çevresiyle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iletişim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kurmasının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zorlaştı</a:t>
            </a:r>
            <a:r>
              <a:rPr sz="1700" spc="-80" dirty="0">
                <a:latin typeface="Calibri"/>
                <a:cs typeface="Calibri"/>
              </a:rPr>
              <a:t>ğ</a:t>
            </a:r>
            <a:r>
              <a:rPr sz="1700" spc="-80" dirty="0">
                <a:latin typeface="Trebuchet MS"/>
                <a:cs typeface="Trebuchet MS"/>
              </a:rPr>
              <a:t>ı</a:t>
            </a:r>
            <a:r>
              <a:rPr sz="1700" spc="35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görülmektedir.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89"/>
              </a:lnSpc>
            </a:pPr>
            <a:r>
              <a:rPr sz="1700" spc="-110" dirty="0">
                <a:latin typeface="Trebuchet MS"/>
                <a:cs typeface="Trebuchet MS"/>
              </a:rPr>
              <a:t>Televizyon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seyretmeyen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80" dirty="0">
                <a:latin typeface="Trebuchet MS"/>
                <a:cs typeface="Trebuchet MS"/>
              </a:rPr>
              <a:t>çocuklar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ise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55" dirty="0">
                <a:latin typeface="Trebuchet MS"/>
                <a:cs typeface="Trebuchet MS"/>
              </a:rPr>
              <a:t>hayal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güçlerini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daha</a:t>
            </a:r>
            <a:endParaRPr sz="1700">
              <a:latin typeface="Trebuchet MS"/>
              <a:cs typeface="Trebuchet MS"/>
            </a:endParaRPr>
          </a:p>
          <a:p>
            <a:pPr marL="12700" marR="62230">
              <a:lnSpc>
                <a:spcPts val="2080"/>
              </a:lnSpc>
              <a:spcBef>
                <a:spcPts val="20"/>
              </a:spcBef>
            </a:pPr>
            <a:r>
              <a:rPr sz="1700" spc="-110" dirty="0">
                <a:latin typeface="Trebuchet MS"/>
                <a:cs typeface="Trebuchet MS"/>
              </a:rPr>
              <a:t>rahat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geliştirebiliyorlar.</a:t>
            </a:r>
            <a:r>
              <a:rPr sz="1700" spc="-160" dirty="0">
                <a:latin typeface="Trebuchet MS"/>
                <a:cs typeface="Trebuchet MS"/>
              </a:rPr>
              <a:t> </a:t>
            </a:r>
            <a:r>
              <a:rPr sz="1700" spc="-20" dirty="0">
                <a:latin typeface="Trebuchet MS"/>
                <a:cs typeface="Trebuchet MS"/>
              </a:rPr>
              <a:t>Çünkü</a:t>
            </a:r>
            <a:r>
              <a:rPr sz="1700" spc="10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televizyon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ba</a:t>
            </a:r>
            <a:r>
              <a:rPr sz="1700" spc="-100" dirty="0">
                <a:latin typeface="Calibri"/>
                <a:cs typeface="Calibri"/>
              </a:rPr>
              <a:t>ğ</a:t>
            </a:r>
            <a:r>
              <a:rPr sz="1700" spc="-100" dirty="0">
                <a:latin typeface="Trebuchet MS"/>
                <a:cs typeface="Trebuchet MS"/>
              </a:rPr>
              <a:t>ımlısı</a:t>
            </a:r>
            <a:r>
              <a:rPr sz="1700" spc="25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çocuklar </a:t>
            </a:r>
            <a:r>
              <a:rPr sz="1700" spc="-105" dirty="0">
                <a:latin typeface="Trebuchet MS"/>
                <a:cs typeface="Trebuchet MS"/>
              </a:rPr>
              <a:t>izledikleri</a:t>
            </a:r>
            <a:r>
              <a:rPr sz="1700" spc="-10" dirty="0">
                <a:latin typeface="Trebuchet MS"/>
                <a:cs typeface="Trebuchet MS"/>
              </a:rPr>
              <a:t> </a:t>
            </a:r>
            <a:r>
              <a:rPr sz="1700" spc="-135" dirty="0">
                <a:latin typeface="Trebuchet MS"/>
                <a:cs typeface="Trebuchet MS"/>
              </a:rPr>
              <a:t>filmlerden,</a:t>
            </a:r>
            <a:r>
              <a:rPr sz="1700" spc="-185" dirty="0">
                <a:latin typeface="Trebuchet MS"/>
                <a:cs typeface="Trebuchet MS"/>
              </a:rPr>
              <a:t> </a:t>
            </a:r>
            <a:r>
              <a:rPr sz="1700" spc="-120" dirty="0">
                <a:latin typeface="Trebuchet MS"/>
                <a:cs typeface="Trebuchet MS"/>
              </a:rPr>
              <a:t>çizgi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14" dirty="0">
                <a:latin typeface="Trebuchet MS"/>
                <a:cs typeface="Trebuchet MS"/>
              </a:rPr>
              <a:t>filmlerden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50" dirty="0">
                <a:latin typeface="Trebuchet MS"/>
                <a:cs typeface="Trebuchet MS"/>
              </a:rPr>
              <a:t>her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şeyi</a:t>
            </a:r>
            <a:r>
              <a:rPr sz="1700" spc="-20" dirty="0">
                <a:latin typeface="Trebuchet MS"/>
                <a:cs typeface="Trebuchet MS"/>
              </a:rPr>
              <a:t> </a:t>
            </a:r>
            <a:r>
              <a:rPr sz="1700" spc="-95" dirty="0">
                <a:latin typeface="Trebuchet MS"/>
                <a:cs typeface="Trebuchet MS"/>
              </a:rPr>
              <a:t>hazır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10" dirty="0">
                <a:latin typeface="Trebuchet MS"/>
                <a:cs typeface="Trebuchet MS"/>
              </a:rPr>
              <a:t>olarak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960"/>
              </a:lnSpc>
            </a:pPr>
            <a:r>
              <a:rPr sz="1700" spc="-100" dirty="0">
                <a:latin typeface="Trebuchet MS"/>
                <a:cs typeface="Trebuchet MS"/>
              </a:rPr>
              <a:t>alıyorlar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30" dirty="0">
                <a:latin typeface="Trebuchet MS"/>
                <a:cs typeface="Trebuchet MS"/>
              </a:rPr>
              <a:t>ve</a:t>
            </a:r>
            <a:r>
              <a:rPr sz="1700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zihinleri</a:t>
            </a:r>
            <a:r>
              <a:rPr sz="1700" spc="5" dirty="0">
                <a:latin typeface="Trebuchet MS"/>
                <a:cs typeface="Trebuchet MS"/>
              </a:rPr>
              <a:t> </a:t>
            </a:r>
            <a:r>
              <a:rPr sz="1700" spc="-100" dirty="0">
                <a:latin typeface="Trebuchet MS"/>
                <a:cs typeface="Trebuchet MS"/>
              </a:rPr>
              <a:t>gün</a:t>
            </a:r>
            <a:r>
              <a:rPr sz="1700" spc="-5" dirty="0">
                <a:latin typeface="Trebuchet MS"/>
                <a:cs typeface="Trebuchet MS"/>
              </a:rPr>
              <a:t> </a:t>
            </a:r>
            <a:r>
              <a:rPr sz="1700" spc="-110" dirty="0">
                <a:latin typeface="Trebuchet MS"/>
                <a:cs typeface="Trebuchet MS"/>
              </a:rPr>
              <a:t>geçtikçe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40" dirty="0">
                <a:latin typeface="Trebuchet MS"/>
                <a:cs typeface="Trebuchet MS"/>
              </a:rPr>
              <a:t>tembelleşiyor.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  <a:spcBef>
                <a:spcPts val="1005"/>
              </a:spcBef>
            </a:pPr>
            <a:r>
              <a:rPr sz="1700" b="1" spc="120" dirty="0">
                <a:latin typeface="Trebuchet MS"/>
                <a:cs typeface="Trebuchet MS"/>
              </a:rPr>
              <a:t>Ne</a:t>
            </a:r>
            <a:r>
              <a:rPr sz="1700" b="1" spc="-3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kadar</a:t>
            </a:r>
            <a:r>
              <a:rPr sz="1700" b="1" spc="-3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meşgul</a:t>
            </a:r>
            <a:r>
              <a:rPr sz="1700" b="1" spc="-30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olursanız</a:t>
            </a:r>
            <a:r>
              <a:rPr sz="1700" b="1" spc="-4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olun</a:t>
            </a:r>
            <a:r>
              <a:rPr sz="1700" b="1" spc="-20" dirty="0">
                <a:latin typeface="Trebuchet MS"/>
                <a:cs typeface="Trebuchet MS"/>
              </a:rPr>
              <a:t> </a:t>
            </a:r>
            <a:r>
              <a:rPr sz="1700" b="1" spc="-35" dirty="0">
                <a:latin typeface="Trebuchet MS"/>
                <a:cs typeface="Trebuchet MS"/>
              </a:rPr>
              <a:t>televizyonu</a:t>
            </a:r>
            <a:r>
              <a:rPr sz="1700" b="1" spc="-25" dirty="0">
                <a:latin typeface="Trebuchet MS"/>
                <a:cs typeface="Trebuchet MS"/>
              </a:rPr>
              <a:t> </a:t>
            </a:r>
            <a:r>
              <a:rPr sz="1700" b="1" spc="-20" dirty="0">
                <a:latin typeface="Trebuchet MS"/>
                <a:cs typeface="Trebuchet MS"/>
              </a:rPr>
              <a:t>asla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2025"/>
              </a:lnSpc>
            </a:pPr>
            <a:r>
              <a:rPr sz="1700" b="1" spc="-25" dirty="0">
                <a:latin typeface="Trebuchet MS"/>
                <a:cs typeface="Trebuchet MS"/>
              </a:rPr>
              <a:t>bebe</a:t>
            </a:r>
            <a:r>
              <a:rPr sz="1700" b="1" spc="-25" dirty="0">
                <a:latin typeface="Calibri"/>
                <a:cs typeface="Calibri"/>
              </a:rPr>
              <a:t>ğ</a:t>
            </a:r>
            <a:r>
              <a:rPr sz="1700" b="1" spc="-25" dirty="0">
                <a:latin typeface="Trebuchet MS"/>
                <a:cs typeface="Trebuchet MS"/>
              </a:rPr>
              <a:t>inizi</a:t>
            </a:r>
            <a:r>
              <a:rPr sz="1700" b="1" spc="-65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oyalama</a:t>
            </a:r>
            <a:r>
              <a:rPr sz="1700" b="1" spc="-5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aracı</a:t>
            </a:r>
            <a:r>
              <a:rPr sz="1700" b="1" spc="-60" dirty="0">
                <a:latin typeface="Trebuchet MS"/>
                <a:cs typeface="Trebuchet MS"/>
              </a:rPr>
              <a:t> </a:t>
            </a:r>
            <a:r>
              <a:rPr sz="1700" b="1" dirty="0">
                <a:latin typeface="Trebuchet MS"/>
                <a:cs typeface="Trebuchet MS"/>
              </a:rPr>
              <a:t>olarak</a:t>
            </a:r>
            <a:r>
              <a:rPr sz="1700" b="1" spc="-55" dirty="0">
                <a:latin typeface="Trebuchet MS"/>
                <a:cs typeface="Trebuchet MS"/>
              </a:rPr>
              <a:t> </a:t>
            </a:r>
            <a:r>
              <a:rPr sz="1700" b="1" spc="-10" dirty="0">
                <a:latin typeface="Trebuchet MS"/>
                <a:cs typeface="Trebuchet MS"/>
              </a:rPr>
              <a:t>kullanmayın!!!</a:t>
            </a:r>
            <a:endParaRPr sz="1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9" y="2112264"/>
            <a:ext cx="4012692" cy="306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90" dirty="0"/>
              <a:t>EKRANI</a:t>
            </a:r>
            <a:r>
              <a:rPr sz="2000" spc="-20" dirty="0"/>
              <a:t> </a:t>
            </a:r>
            <a:r>
              <a:rPr sz="2000" dirty="0"/>
              <a:t>KAPAT,</a:t>
            </a:r>
            <a:r>
              <a:rPr sz="2000" spc="-229" dirty="0"/>
              <a:t> </a:t>
            </a:r>
            <a:r>
              <a:rPr sz="2000" spc="145" dirty="0"/>
              <a:t>HAYATIN</a:t>
            </a:r>
            <a:r>
              <a:rPr sz="2000" spc="-20" dirty="0"/>
              <a:t> </a:t>
            </a:r>
            <a:r>
              <a:rPr sz="2000" spc="170" dirty="0"/>
              <a:t>DÜ</a:t>
            </a:r>
            <a:r>
              <a:rPr sz="2000" spc="170" dirty="0">
                <a:latin typeface="Calibri"/>
                <a:cs typeface="Calibri"/>
              </a:rPr>
              <a:t>Ğ</a:t>
            </a:r>
            <a:r>
              <a:rPr sz="2000" spc="170" dirty="0"/>
              <a:t>MES</a:t>
            </a:r>
            <a:r>
              <a:rPr sz="2000" spc="170" dirty="0">
                <a:latin typeface="Calibri"/>
                <a:cs typeface="Calibri"/>
              </a:rPr>
              <a:t>İ</a:t>
            </a:r>
            <a:r>
              <a:rPr sz="2000" spc="170" dirty="0"/>
              <a:t>N</a:t>
            </a:r>
            <a:r>
              <a:rPr sz="2000" spc="170" dirty="0">
                <a:latin typeface="Calibri"/>
                <a:cs typeface="Calibri"/>
              </a:rPr>
              <a:t>İ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10" dirty="0"/>
              <a:t>AÇ!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017776"/>
            <a:ext cx="4573524" cy="3208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93255" y="2042871"/>
            <a:ext cx="4475480" cy="31959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25755" indent="55880">
              <a:lnSpc>
                <a:spcPct val="99400"/>
              </a:lnSpc>
              <a:spcBef>
                <a:spcPts val="110"/>
              </a:spcBef>
            </a:pPr>
            <a:r>
              <a:rPr sz="1600" spc="-95" dirty="0">
                <a:latin typeface="Trebuchet MS"/>
                <a:cs typeface="Trebuchet MS"/>
              </a:rPr>
              <a:t>Gelelim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4-</a:t>
            </a:r>
            <a:r>
              <a:rPr sz="1600" dirty="0">
                <a:latin typeface="Trebuchet MS"/>
                <a:cs typeface="Trebuchet MS"/>
              </a:rPr>
              <a:t>7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yaş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arasındaki</a:t>
            </a:r>
            <a:r>
              <a:rPr sz="1600" spc="36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çocukların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üzerinde </a:t>
            </a:r>
            <a:r>
              <a:rPr sz="1600" spc="-95" dirty="0">
                <a:latin typeface="Trebuchet MS"/>
                <a:cs typeface="Trebuchet MS"/>
              </a:rPr>
              <a:t>televizyonun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etkilerine.</a:t>
            </a:r>
            <a:r>
              <a:rPr sz="1600" spc="-35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Aslında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bu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etkinin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en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kritik </a:t>
            </a:r>
            <a:r>
              <a:rPr sz="1600" spc="-75" dirty="0">
                <a:latin typeface="Trebuchet MS"/>
                <a:cs typeface="Trebuchet MS"/>
              </a:rPr>
              <a:t>dönem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oldu</a:t>
            </a:r>
            <a:r>
              <a:rPr sz="1600" spc="-80" dirty="0">
                <a:latin typeface="Calibri"/>
                <a:cs typeface="Calibri"/>
              </a:rPr>
              <a:t>ğ</a:t>
            </a:r>
            <a:r>
              <a:rPr sz="1600" spc="-80" dirty="0">
                <a:latin typeface="Trebuchet MS"/>
                <a:cs typeface="Trebuchet MS"/>
              </a:rPr>
              <a:t>una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dikkatleri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çekmek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isterim.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Bu</a:t>
            </a:r>
            <a:endParaRPr sz="1600">
              <a:latin typeface="Trebuchet MS"/>
              <a:cs typeface="Trebuchet MS"/>
            </a:endParaRPr>
          </a:p>
          <a:p>
            <a:pPr marL="12700" marR="154940" algn="just">
              <a:lnSpc>
                <a:spcPct val="100000"/>
              </a:lnSpc>
              <a:spcBef>
                <a:spcPts val="20"/>
              </a:spcBef>
            </a:pPr>
            <a:r>
              <a:rPr sz="1600" spc="-85" dirty="0">
                <a:latin typeface="Trebuchet MS"/>
                <a:cs typeface="Trebuchet MS"/>
              </a:rPr>
              <a:t>dönemde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evde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fazla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zaman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geçiren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çocuk,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tek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başına </a:t>
            </a:r>
            <a:r>
              <a:rPr sz="1600" spc="-60" dirty="0">
                <a:latin typeface="Trebuchet MS"/>
                <a:cs typeface="Trebuchet MS"/>
              </a:rPr>
              <a:t>oyun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oynuyor.</a:t>
            </a:r>
            <a:r>
              <a:rPr sz="1600" dirty="0">
                <a:latin typeface="Trebuchet MS"/>
                <a:cs typeface="Trebuchet MS"/>
              </a:rPr>
              <a:t> Bu</a:t>
            </a:r>
            <a:r>
              <a:rPr sz="1600" spc="-10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ortamda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televizyon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çocuk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için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çok </a:t>
            </a:r>
            <a:r>
              <a:rPr sz="1600" spc="-120" dirty="0">
                <a:latin typeface="Trebuchet MS"/>
                <a:cs typeface="Trebuchet MS"/>
              </a:rPr>
              <a:t>cazip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geliyor.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Çocuklar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bu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yaşlarda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60" dirty="0">
                <a:latin typeface="Trebuchet MS"/>
                <a:cs typeface="Trebuchet MS"/>
              </a:rPr>
              <a:t>somut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işlem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910"/>
              </a:lnSpc>
              <a:spcBef>
                <a:spcPts val="5"/>
              </a:spcBef>
            </a:pPr>
            <a:r>
              <a:rPr sz="1600" spc="-90" dirty="0">
                <a:latin typeface="Trebuchet MS"/>
                <a:cs typeface="Trebuchet MS"/>
              </a:rPr>
              <a:t>döneminde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oldukları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ve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muhakeme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yetenekleri</a:t>
            </a:r>
            <a:endParaRPr sz="1600">
              <a:latin typeface="Trebuchet MS"/>
              <a:cs typeface="Trebuchet MS"/>
            </a:endParaRPr>
          </a:p>
          <a:p>
            <a:pPr marL="12700" marR="86995">
              <a:lnSpc>
                <a:spcPts val="1939"/>
              </a:lnSpc>
              <a:spcBef>
                <a:spcPts val="35"/>
              </a:spcBef>
            </a:pPr>
            <a:r>
              <a:rPr sz="1600" spc="-90" dirty="0">
                <a:latin typeface="Trebuchet MS"/>
                <a:cs typeface="Trebuchet MS"/>
              </a:rPr>
              <a:t>olmadı</a:t>
            </a:r>
            <a:r>
              <a:rPr sz="1600" spc="-90" dirty="0">
                <a:latin typeface="Calibri"/>
                <a:cs typeface="Calibri"/>
              </a:rPr>
              <a:t>ğ</a:t>
            </a:r>
            <a:r>
              <a:rPr sz="1600" spc="-90" dirty="0">
                <a:latin typeface="Trebuchet MS"/>
                <a:cs typeface="Trebuchet MS"/>
              </a:rPr>
              <a:t>ı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için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izledikleri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görüntülerin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gerçek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oldu</a:t>
            </a:r>
            <a:r>
              <a:rPr sz="1600" spc="-35" dirty="0">
                <a:latin typeface="Calibri"/>
                <a:cs typeface="Calibri"/>
              </a:rPr>
              <a:t>ğ</a:t>
            </a:r>
            <a:r>
              <a:rPr sz="1600" spc="-35" dirty="0">
                <a:latin typeface="Trebuchet MS"/>
                <a:cs typeface="Trebuchet MS"/>
              </a:rPr>
              <a:t>unu </a:t>
            </a:r>
            <a:r>
              <a:rPr sz="1600" spc="-105" dirty="0">
                <a:latin typeface="Trebuchet MS"/>
                <a:cs typeface="Trebuchet MS"/>
              </a:rPr>
              <a:t>düşünmektedirler.</a:t>
            </a:r>
            <a:r>
              <a:rPr sz="1600" spc="-20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Sanırım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buna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en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iyi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örnek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30"/>
              </a:lnSpc>
            </a:pPr>
            <a:r>
              <a:rPr sz="1600" spc="-100" dirty="0">
                <a:latin typeface="Trebuchet MS"/>
                <a:cs typeface="Trebuchet MS"/>
              </a:rPr>
              <a:t>kendilerini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“Pikachu”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sanan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iki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65" dirty="0">
                <a:latin typeface="Trebuchet MS"/>
                <a:cs typeface="Trebuchet MS"/>
              </a:rPr>
              <a:t>çocu</a:t>
            </a:r>
            <a:r>
              <a:rPr sz="1600" spc="-65" dirty="0">
                <a:latin typeface="Calibri"/>
                <a:cs typeface="Calibri"/>
              </a:rPr>
              <a:t>ğ</a:t>
            </a:r>
            <a:r>
              <a:rPr sz="1600" spc="-65" dirty="0">
                <a:latin typeface="Trebuchet MS"/>
                <a:cs typeface="Trebuchet MS"/>
              </a:rPr>
              <a:t>un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(4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yaşında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iken</a:t>
            </a:r>
            <a:endParaRPr sz="1600">
              <a:latin typeface="Trebuchet MS"/>
              <a:cs typeface="Trebuchet MS"/>
            </a:endParaRPr>
          </a:p>
          <a:p>
            <a:pPr marL="12700" marR="662940">
              <a:lnSpc>
                <a:spcPct val="100099"/>
              </a:lnSpc>
              <a:spcBef>
                <a:spcPts val="25"/>
              </a:spcBef>
            </a:pPr>
            <a:r>
              <a:rPr sz="1600" spc="-100" dirty="0">
                <a:latin typeface="Trebuchet MS"/>
                <a:cs typeface="Trebuchet MS"/>
              </a:rPr>
              <a:t>Ferhat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ve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6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yaşında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iken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Seda)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uçabileceklerini </a:t>
            </a:r>
            <a:r>
              <a:rPr sz="1600" spc="-80" dirty="0">
                <a:latin typeface="Trebuchet MS"/>
                <a:cs typeface="Trebuchet MS"/>
              </a:rPr>
              <a:t>düşünerek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kendilerini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boşlu</a:t>
            </a:r>
            <a:r>
              <a:rPr sz="1600" spc="-75" dirty="0">
                <a:latin typeface="Calibri"/>
                <a:cs typeface="Calibri"/>
              </a:rPr>
              <a:t>ğ</a:t>
            </a:r>
            <a:r>
              <a:rPr sz="1600" spc="-75" dirty="0">
                <a:latin typeface="Trebuchet MS"/>
                <a:cs typeface="Trebuchet MS"/>
              </a:rPr>
              <a:t>a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bırakmaları </a:t>
            </a:r>
            <a:r>
              <a:rPr sz="1600" spc="-45" dirty="0">
                <a:latin typeface="Trebuchet MS"/>
                <a:cs typeface="Trebuchet MS"/>
              </a:rPr>
              <a:t>gösterilebilir.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99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10" dirty="0"/>
              <a:t>EKRANI</a:t>
            </a:r>
            <a:r>
              <a:rPr spc="25" dirty="0"/>
              <a:t> </a:t>
            </a:r>
            <a:r>
              <a:rPr dirty="0"/>
              <a:t>KAPAT,</a:t>
            </a:r>
            <a:r>
              <a:rPr spc="-235" dirty="0"/>
              <a:t> </a:t>
            </a:r>
            <a:r>
              <a:rPr spc="160" dirty="0"/>
              <a:t>HAYATIN</a:t>
            </a:r>
            <a:r>
              <a:rPr spc="40" dirty="0"/>
              <a:t> </a:t>
            </a:r>
            <a:r>
              <a:rPr spc="180" dirty="0"/>
              <a:t>DÜ</a:t>
            </a:r>
            <a:r>
              <a:rPr spc="180" dirty="0">
                <a:latin typeface="Calibri"/>
                <a:cs typeface="Calibri"/>
              </a:rPr>
              <a:t>Ğ</a:t>
            </a:r>
            <a:r>
              <a:rPr spc="180" dirty="0"/>
              <a:t>MES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180" dirty="0"/>
              <a:t>N</a:t>
            </a:r>
            <a:r>
              <a:rPr spc="180" dirty="0">
                <a:latin typeface="Calibri"/>
                <a:cs typeface="Calibri"/>
              </a:rPr>
              <a:t>İ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114" dirty="0"/>
              <a:t>AÇ!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pc="-100" dirty="0"/>
              <a:t>Televizyonun</a:t>
            </a:r>
            <a:r>
              <a:rPr spc="-50" dirty="0"/>
              <a:t> </a:t>
            </a:r>
            <a:r>
              <a:rPr spc="-65" dirty="0"/>
              <a:t>7-</a:t>
            </a:r>
            <a:r>
              <a:rPr spc="-30" dirty="0"/>
              <a:t>12</a:t>
            </a:r>
            <a:r>
              <a:rPr spc="-25" dirty="0"/>
              <a:t> </a:t>
            </a:r>
            <a:r>
              <a:rPr spc="-100" dirty="0"/>
              <a:t>yaş</a:t>
            </a:r>
            <a:r>
              <a:rPr spc="-15" dirty="0"/>
              <a:t> </a:t>
            </a:r>
            <a:r>
              <a:rPr spc="-90" dirty="0"/>
              <a:t>aralı</a:t>
            </a:r>
            <a:r>
              <a:rPr spc="-90" dirty="0">
                <a:latin typeface="Calibri"/>
                <a:cs typeface="Calibri"/>
              </a:rPr>
              <a:t>ğ</a:t>
            </a:r>
            <a:r>
              <a:rPr spc="-90" dirty="0"/>
              <a:t>ındaki</a:t>
            </a:r>
            <a:r>
              <a:rPr spc="-25" dirty="0"/>
              <a:t> </a:t>
            </a:r>
            <a:r>
              <a:rPr spc="-75" dirty="0"/>
              <a:t>çocuklar</a:t>
            </a:r>
            <a:r>
              <a:rPr spc="-25" dirty="0"/>
              <a:t> </a:t>
            </a:r>
            <a:r>
              <a:rPr spc="-80" dirty="0"/>
              <a:t>üzerinde</a:t>
            </a:r>
            <a:r>
              <a:rPr spc="-25" dirty="0"/>
              <a:t> </a:t>
            </a:r>
            <a:r>
              <a:rPr spc="-10" dirty="0"/>
              <a:t>etkilerinin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pc="-75" dirty="0"/>
              <a:t>erişkinlere</a:t>
            </a:r>
            <a:r>
              <a:rPr spc="-30" dirty="0"/>
              <a:t> </a:t>
            </a:r>
            <a:r>
              <a:rPr spc="-100" dirty="0"/>
              <a:t>benzeyen</a:t>
            </a:r>
            <a:r>
              <a:rPr spc="-45" dirty="0"/>
              <a:t> </a:t>
            </a:r>
            <a:r>
              <a:rPr spc="-90" dirty="0"/>
              <a:t>özellikler</a:t>
            </a:r>
            <a:r>
              <a:rPr spc="-20" dirty="0"/>
              <a:t> </a:t>
            </a:r>
            <a:r>
              <a:rPr spc="-85" dirty="0"/>
              <a:t>taşıdı</a:t>
            </a:r>
            <a:r>
              <a:rPr spc="-85" dirty="0">
                <a:latin typeface="Calibri"/>
                <a:cs typeface="Calibri"/>
              </a:rPr>
              <a:t>ğ</a:t>
            </a:r>
            <a:r>
              <a:rPr spc="-85" dirty="0"/>
              <a:t>ı</a:t>
            </a:r>
            <a:r>
              <a:rPr spc="-35" dirty="0"/>
              <a:t> </a:t>
            </a:r>
            <a:r>
              <a:rPr spc="-95" dirty="0"/>
              <a:t>görülmüştür.</a:t>
            </a:r>
            <a:r>
              <a:rPr spc="-180" dirty="0"/>
              <a:t> </a:t>
            </a:r>
            <a:r>
              <a:rPr spc="-10" dirty="0"/>
              <a:t>Bu</a:t>
            </a:r>
            <a:r>
              <a:rPr dirty="0"/>
              <a:t> </a:t>
            </a:r>
            <a:r>
              <a:rPr spc="-10" dirty="0"/>
              <a:t>yaştaki</a:t>
            </a:r>
          </a:p>
          <a:p>
            <a:pPr marL="12700" marR="271780">
              <a:lnSpc>
                <a:spcPct val="120000"/>
              </a:lnSpc>
            </a:pPr>
            <a:r>
              <a:rPr spc="-70" dirty="0"/>
              <a:t>çocuklar</a:t>
            </a:r>
            <a:r>
              <a:rPr spc="-20" dirty="0"/>
              <a:t> </a:t>
            </a:r>
            <a:r>
              <a:rPr spc="-105" dirty="0"/>
              <a:t>iyiyi</a:t>
            </a:r>
            <a:r>
              <a:rPr spc="-10" dirty="0"/>
              <a:t> </a:t>
            </a:r>
            <a:r>
              <a:rPr spc="-114" dirty="0"/>
              <a:t>ve</a:t>
            </a:r>
            <a:r>
              <a:rPr spc="-25" dirty="0"/>
              <a:t> </a:t>
            </a:r>
            <a:r>
              <a:rPr spc="-65" dirty="0"/>
              <a:t>kötüyü</a:t>
            </a:r>
            <a:r>
              <a:rPr spc="-20" dirty="0"/>
              <a:t> </a:t>
            </a:r>
            <a:r>
              <a:rPr spc="-100" dirty="0"/>
              <a:t>ayırt</a:t>
            </a:r>
            <a:r>
              <a:rPr dirty="0"/>
              <a:t> </a:t>
            </a:r>
            <a:r>
              <a:rPr spc="-114" dirty="0"/>
              <a:t>etmeye</a:t>
            </a:r>
            <a:r>
              <a:rPr spc="-25" dirty="0"/>
              <a:t> </a:t>
            </a:r>
            <a:r>
              <a:rPr spc="-110" dirty="0"/>
              <a:t>başlamış</a:t>
            </a:r>
            <a:r>
              <a:rPr spc="-15" dirty="0"/>
              <a:t> </a:t>
            </a:r>
            <a:r>
              <a:rPr spc="-100" dirty="0"/>
              <a:t>olmalarına</a:t>
            </a:r>
            <a:r>
              <a:rPr dirty="0"/>
              <a:t> </a:t>
            </a:r>
            <a:r>
              <a:rPr spc="-10" dirty="0"/>
              <a:t>ra</a:t>
            </a:r>
            <a:r>
              <a:rPr spc="-10" dirty="0">
                <a:latin typeface="Calibri"/>
                <a:cs typeface="Calibri"/>
              </a:rPr>
              <a:t>ğ</a:t>
            </a:r>
            <a:r>
              <a:rPr spc="-10" dirty="0"/>
              <a:t>men </a:t>
            </a:r>
            <a:r>
              <a:rPr spc="-90" dirty="0"/>
              <a:t>günümüzde</a:t>
            </a:r>
            <a:r>
              <a:rPr spc="-45" dirty="0"/>
              <a:t> </a:t>
            </a:r>
            <a:r>
              <a:rPr spc="-105" dirty="0"/>
              <a:t>etrafınızdaki</a:t>
            </a:r>
            <a:r>
              <a:rPr spc="-30" dirty="0"/>
              <a:t> </a:t>
            </a:r>
            <a:r>
              <a:rPr spc="-80" dirty="0"/>
              <a:t>çocuklara</a:t>
            </a:r>
            <a:r>
              <a:rPr spc="-15" dirty="0"/>
              <a:t> </a:t>
            </a:r>
            <a:r>
              <a:rPr spc="-110" dirty="0"/>
              <a:t>ve</a:t>
            </a:r>
            <a:r>
              <a:rPr spc="-35" dirty="0"/>
              <a:t> </a:t>
            </a:r>
            <a:r>
              <a:rPr spc="-85" dirty="0"/>
              <a:t>ergenlere</a:t>
            </a:r>
            <a:r>
              <a:rPr spc="-30" dirty="0"/>
              <a:t> </a:t>
            </a:r>
            <a:r>
              <a:rPr spc="-90" dirty="0"/>
              <a:t>dikkatli</a:t>
            </a:r>
            <a:r>
              <a:rPr spc="-45" dirty="0"/>
              <a:t> </a:t>
            </a:r>
            <a:r>
              <a:rPr spc="-65" dirty="0"/>
              <a:t>bir</a:t>
            </a:r>
            <a:r>
              <a:rPr spc="-30" dirty="0"/>
              <a:t> </a:t>
            </a:r>
            <a:r>
              <a:rPr spc="-10" dirty="0"/>
              <a:t>gözle </a:t>
            </a:r>
            <a:r>
              <a:rPr spc="-95" dirty="0"/>
              <a:t>baktı</a:t>
            </a:r>
            <a:r>
              <a:rPr spc="-95" dirty="0">
                <a:latin typeface="Calibri"/>
                <a:cs typeface="Calibri"/>
              </a:rPr>
              <a:t>ğ</a:t>
            </a:r>
            <a:r>
              <a:rPr spc="-95" dirty="0"/>
              <a:t>ınızda</a:t>
            </a:r>
            <a:r>
              <a:rPr spc="-25" dirty="0"/>
              <a:t> </a:t>
            </a:r>
            <a:r>
              <a:rPr spc="-100" dirty="0"/>
              <a:t>ne</a:t>
            </a:r>
            <a:r>
              <a:rPr spc="-10" dirty="0"/>
              <a:t> </a:t>
            </a:r>
            <a:r>
              <a:rPr spc="-55" dirty="0"/>
              <a:t>görüyorsunuz?</a:t>
            </a:r>
            <a:r>
              <a:rPr spc="-10" dirty="0"/>
              <a:t> </a:t>
            </a:r>
            <a:r>
              <a:rPr spc="-65" dirty="0"/>
              <a:t>Konuşma</a:t>
            </a:r>
            <a:r>
              <a:rPr dirty="0"/>
              <a:t> </a:t>
            </a:r>
            <a:r>
              <a:rPr spc="-100" dirty="0"/>
              <a:t>şekillerini,</a:t>
            </a:r>
            <a:r>
              <a:rPr spc="-180" dirty="0"/>
              <a:t> </a:t>
            </a:r>
            <a:r>
              <a:rPr spc="-110" dirty="0"/>
              <a:t>giyim</a:t>
            </a:r>
            <a:r>
              <a:rPr spc="20" dirty="0"/>
              <a:t> </a:t>
            </a:r>
            <a:r>
              <a:rPr spc="-85" dirty="0"/>
              <a:t>tarzlarını,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pc="-110" dirty="0"/>
              <a:t>insanlara</a:t>
            </a:r>
            <a:r>
              <a:rPr spc="10" dirty="0"/>
              <a:t> </a:t>
            </a:r>
            <a:r>
              <a:rPr spc="-90" dirty="0"/>
              <a:t>bakış</a:t>
            </a:r>
            <a:r>
              <a:rPr spc="-20" dirty="0"/>
              <a:t> </a:t>
            </a:r>
            <a:r>
              <a:rPr spc="-110" dirty="0"/>
              <a:t>açılarını</a:t>
            </a:r>
            <a:r>
              <a:rPr spc="20" dirty="0"/>
              <a:t> </a:t>
            </a:r>
            <a:r>
              <a:rPr spc="-114" dirty="0"/>
              <a:t>ve</a:t>
            </a:r>
            <a:r>
              <a:rPr spc="-5" dirty="0"/>
              <a:t> </a:t>
            </a:r>
            <a:r>
              <a:rPr spc="-95" dirty="0"/>
              <a:t>arkadaşlıklara</a:t>
            </a:r>
            <a:r>
              <a:rPr spc="20" dirty="0"/>
              <a:t> </a:t>
            </a:r>
            <a:r>
              <a:rPr spc="-90" dirty="0"/>
              <a:t>dair</a:t>
            </a:r>
            <a:r>
              <a:rPr spc="5" dirty="0"/>
              <a:t> </a:t>
            </a:r>
            <a:r>
              <a:rPr spc="-95" dirty="0"/>
              <a:t>fikirlerini</a:t>
            </a:r>
            <a:r>
              <a:rPr spc="10" dirty="0"/>
              <a:t> </a:t>
            </a:r>
            <a:r>
              <a:rPr spc="-10" dirty="0"/>
              <a:t>irdeleyin.</a:t>
            </a:r>
          </a:p>
          <a:p>
            <a:pPr marL="12700" marR="180340">
              <a:lnSpc>
                <a:spcPct val="120000"/>
              </a:lnSpc>
            </a:pPr>
            <a:r>
              <a:rPr spc="-75" dirty="0"/>
              <a:t>Aslında</a:t>
            </a:r>
            <a:r>
              <a:rPr spc="-15" dirty="0"/>
              <a:t> </a:t>
            </a:r>
            <a:r>
              <a:rPr spc="-90" dirty="0"/>
              <a:t>dikkatli</a:t>
            </a:r>
            <a:r>
              <a:rPr spc="-35" dirty="0"/>
              <a:t> </a:t>
            </a:r>
            <a:r>
              <a:rPr spc="-95" dirty="0"/>
              <a:t>baktı</a:t>
            </a:r>
            <a:r>
              <a:rPr spc="-95" dirty="0">
                <a:latin typeface="Calibri"/>
                <a:cs typeface="Calibri"/>
              </a:rPr>
              <a:t>ğ</a:t>
            </a:r>
            <a:r>
              <a:rPr spc="-95" dirty="0"/>
              <a:t>ınızda</a:t>
            </a:r>
            <a:r>
              <a:rPr spc="-35" dirty="0"/>
              <a:t> </a:t>
            </a:r>
            <a:r>
              <a:rPr spc="-90" dirty="0"/>
              <a:t>televizyon</a:t>
            </a:r>
            <a:r>
              <a:rPr spc="-30" dirty="0"/>
              <a:t> </a:t>
            </a:r>
            <a:r>
              <a:rPr spc="-114" dirty="0"/>
              <a:t>ve</a:t>
            </a:r>
            <a:r>
              <a:rPr spc="-20" dirty="0"/>
              <a:t> </a:t>
            </a:r>
            <a:r>
              <a:rPr spc="-75" dirty="0"/>
              <a:t>sosyal</a:t>
            </a:r>
            <a:r>
              <a:rPr spc="-5" dirty="0"/>
              <a:t> </a:t>
            </a:r>
            <a:r>
              <a:rPr spc="-10" dirty="0"/>
              <a:t>medya </a:t>
            </a:r>
            <a:r>
              <a:rPr spc="-85" dirty="0"/>
              <a:t>karakterleriyle</a:t>
            </a:r>
            <a:r>
              <a:rPr spc="-20" dirty="0"/>
              <a:t> </a:t>
            </a:r>
            <a:r>
              <a:rPr spc="-100" dirty="0"/>
              <a:t>ne</a:t>
            </a:r>
            <a:r>
              <a:rPr spc="-40" dirty="0"/>
              <a:t> </a:t>
            </a:r>
            <a:r>
              <a:rPr spc="-90" dirty="0"/>
              <a:t>kadar</a:t>
            </a:r>
            <a:r>
              <a:rPr spc="-35" dirty="0"/>
              <a:t> </a:t>
            </a:r>
            <a:r>
              <a:rPr spc="-25" dirty="0"/>
              <a:t>çok </a:t>
            </a:r>
            <a:r>
              <a:rPr spc="-85" dirty="0"/>
              <a:t>benzerlikler</a:t>
            </a:r>
            <a:r>
              <a:rPr spc="-50" dirty="0"/>
              <a:t> </a:t>
            </a:r>
            <a:r>
              <a:rPr spc="-85" dirty="0"/>
              <a:t>taşıdı</a:t>
            </a:r>
            <a:r>
              <a:rPr spc="-85" dirty="0">
                <a:latin typeface="Calibri"/>
                <a:cs typeface="Calibri"/>
              </a:rPr>
              <a:t>ğ</a:t>
            </a:r>
            <a:r>
              <a:rPr spc="-85" dirty="0"/>
              <a:t>ını</a:t>
            </a:r>
            <a:r>
              <a:rPr spc="-45" dirty="0"/>
              <a:t> </a:t>
            </a:r>
            <a:r>
              <a:rPr spc="-80" dirty="0"/>
              <a:t>görmeniz</a:t>
            </a:r>
            <a:r>
              <a:rPr spc="-30" dirty="0"/>
              <a:t> </a:t>
            </a:r>
            <a:r>
              <a:rPr spc="-20" dirty="0"/>
              <a:t>çok</a:t>
            </a:r>
            <a:r>
              <a:rPr spc="-30" dirty="0"/>
              <a:t> </a:t>
            </a:r>
            <a:r>
              <a:rPr spc="-25" dirty="0"/>
              <a:t>da </a:t>
            </a:r>
            <a:r>
              <a:rPr dirty="0"/>
              <a:t>zor</a:t>
            </a:r>
            <a:r>
              <a:rPr spc="-30" dirty="0"/>
              <a:t> </a:t>
            </a:r>
            <a:r>
              <a:rPr spc="-125" dirty="0"/>
              <a:t>olmayacaktır.</a:t>
            </a:r>
            <a:r>
              <a:rPr spc="-175" dirty="0"/>
              <a:t> </a:t>
            </a:r>
            <a:r>
              <a:rPr spc="-10" dirty="0"/>
              <a:t>Bu</a:t>
            </a:r>
            <a:r>
              <a:rPr spc="-15" dirty="0"/>
              <a:t> </a:t>
            </a:r>
            <a:r>
              <a:rPr spc="-70" dirty="0"/>
              <a:t>durum</a:t>
            </a:r>
            <a:r>
              <a:rPr spc="-25" dirty="0"/>
              <a:t> </a:t>
            </a:r>
            <a:r>
              <a:rPr spc="-100" dirty="0"/>
              <a:t>ciddi</a:t>
            </a:r>
            <a:r>
              <a:rPr spc="-45" dirty="0"/>
              <a:t> </a:t>
            </a:r>
            <a:r>
              <a:rPr spc="-130" dirty="0"/>
              <a:t>anlamda</a:t>
            </a:r>
            <a:r>
              <a:rPr spc="-15" dirty="0"/>
              <a:t> </a:t>
            </a:r>
            <a:r>
              <a:rPr spc="-75" dirty="0"/>
              <a:t>çocukları</a:t>
            </a:r>
            <a:r>
              <a:rPr spc="-25" dirty="0"/>
              <a:t> </a:t>
            </a:r>
            <a:r>
              <a:rPr spc="-10" dirty="0"/>
              <a:t>özünden</a:t>
            </a:r>
          </a:p>
          <a:p>
            <a:pPr marL="12700" marR="5080">
              <a:lnSpc>
                <a:spcPts val="2160"/>
              </a:lnSpc>
              <a:spcBef>
                <a:spcPts val="100"/>
              </a:spcBef>
            </a:pPr>
            <a:r>
              <a:rPr spc="-90" dirty="0"/>
              <a:t>uzaklaştırarak</a:t>
            </a:r>
            <a:r>
              <a:rPr dirty="0"/>
              <a:t> </a:t>
            </a:r>
            <a:r>
              <a:rPr spc="-75" dirty="0"/>
              <a:t>özdeşim</a:t>
            </a:r>
            <a:r>
              <a:rPr spc="-10" dirty="0"/>
              <a:t> </a:t>
            </a:r>
            <a:r>
              <a:rPr spc="-60" dirty="0"/>
              <a:t>kurdu</a:t>
            </a:r>
            <a:r>
              <a:rPr spc="-60" dirty="0">
                <a:latin typeface="Calibri"/>
                <a:cs typeface="Calibri"/>
              </a:rPr>
              <a:t>ğ</a:t>
            </a:r>
            <a:r>
              <a:rPr spc="-60" dirty="0"/>
              <a:t>u</a:t>
            </a:r>
            <a:r>
              <a:rPr spc="-30" dirty="0"/>
              <a:t> </a:t>
            </a:r>
            <a:r>
              <a:rPr spc="-114" dirty="0"/>
              <a:t>sanal</a:t>
            </a:r>
            <a:r>
              <a:rPr spc="-15" dirty="0"/>
              <a:t> </a:t>
            </a:r>
            <a:r>
              <a:rPr spc="-80" dirty="0"/>
              <a:t>karakterlere</a:t>
            </a:r>
            <a:r>
              <a:rPr spc="-5" dirty="0"/>
              <a:t> </a:t>
            </a:r>
            <a:r>
              <a:rPr spc="-80" dirty="0"/>
              <a:t>yönlendirmektedir. </a:t>
            </a:r>
            <a:r>
              <a:rPr spc="-100" dirty="0"/>
              <a:t>Televizyon</a:t>
            </a:r>
            <a:r>
              <a:rPr spc="-35" dirty="0"/>
              <a:t> </a:t>
            </a:r>
            <a:r>
              <a:rPr spc="-120" dirty="0"/>
              <a:t>izleme</a:t>
            </a:r>
            <a:r>
              <a:rPr spc="-10" dirty="0"/>
              <a:t> </a:t>
            </a:r>
            <a:r>
              <a:rPr spc="-100" dirty="0"/>
              <a:t>alışkanlıklarının</a:t>
            </a:r>
            <a:r>
              <a:rPr spc="-15" dirty="0"/>
              <a:t> </a:t>
            </a:r>
            <a:r>
              <a:rPr spc="-75" dirty="0"/>
              <a:t>çocukların</a:t>
            </a:r>
            <a:r>
              <a:rPr spc="-10" dirty="0"/>
              <a:t> </a:t>
            </a:r>
            <a:r>
              <a:rPr spc="-75" dirty="0"/>
              <a:t>uyku</a:t>
            </a:r>
            <a:r>
              <a:rPr spc="-20" dirty="0"/>
              <a:t> </a:t>
            </a:r>
            <a:r>
              <a:rPr spc="-90" dirty="0"/>
              <a:t>düzenini</a:t>
            </a:r>
            <a:r>
              <a:rPr spc="-45" dirty="0"/>
              <a:t> </a:t>
            </a:r>
            <a:r>
              <a:rPr spc="-25" dirty="0"/>
              <a:t>de </a:t>
            </a:r>
            <a:r>
              <a:rPr spc="-55" dirty="0"/>
              <a:t>bozdu</a:t>
            </a:r>
            <a:r>
              <a:rPr spc="-55" dirty="0">
                <a:latin typeface="Calibri"/>
                <a:cs typeface="Calibri"/>
              </a:rPr>
              <a:t>ğ</a:t>
            </a:r>
            <a:r>
              <a:rPr spc="-55" dirty="0"/>
              <a:t>u</a:t>
            </a:r>
            <a:r>
              <a:rPr spc="-65" dirty="0"/>
              <a:t> </a:t>
            </a:r>
            <a:r>
              <a:rPr spc="-45" dirty="0"/>
              <a:t>bilinmektedir.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116835"/>
            <a:ext cx="4311396" cy="334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27432"/>
            <a:ext cx="10262616" cy="610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3850249"/>
            <a:ext cx="7326377" cy="941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spc="130" dirty="0" smtClean="0">
                <a:latin typeface="Trebuchet MS"/>
                <a:cs typeface="Trebuchet MS"/>
              </a:rPr>
              <a:t>İSLAHİYE</a:t>
            </a:r>
            <a:r>
              <a:rPr sz="2400" b="1" spc="-40" dirty="0" smtClean="0">
                <a:latin typeface="Trebuchet MS"/>
                <a:cs typeface="Trebuchet MS"/>
              </a:rPr>
              <a:t> </a:t>
            </a:r>
            <a:r>
              <a:rPr sz="2400" b="1" spc="175" dirty="0">
                <a:latin typeface="Trebuchet MS"/>
                <a:cs typeface="Trebuchet MS"/>
              </a:rPr>
              <a:t>REHBERL</a:t>
            </a:r>
            <a:r>
              <a:rPr sz="2400" b="1" spc="175" dirty="0">
                <a:latin typeface="Calibri"/>
                <a:cs typeface="Calibri"/>
              </a:rPr>
              <a:t>İ</a:t>
            </a:r>
            <a:r>
              <a:rPr sz="2400" b="1" spc="175" dirty="0">
                <a:latin typeface="Trebuchet MS"/>
                <a:cs typeface="Trebuchet MS"/>
              </a:rPr>
              <a:t>K</a:t>
            </a:r>
            <a:r>
              <a:rPr sz="2400" b="1" spc="-420" dirty="0">
                <a:latin typeface="Trebuchet MS"/>
                <a:cs typeface="Trebuchet MS"/>
              </a:rPr>
              <a:t> </a:t>
            </a:r>
            <a:r>
              <a:rPr sz="2400" b="1" spc="180" dirty="0">
                <a:latin typeface="Trebuchet MS"/>
                <a:cs typeface="Trebuchet MS"/>
              </a:rPr>
              <a:t>VE</a:t>
            </a:r>
            <a:r>
              <a:rPr sz="2400" b="1" spc="-290" dirty="0">
                <a:latin typeface="Trebuchet MS"/>
                <a:cs typeface="Trebuchet MS"/>
              </a:rPr>
              <a:t> </a:t>
            </a:r>
            <a:r>
              <a:rPr sz="2400" b="1" spc="245" dirty="0">
                <a:latin typeface="Trebuchet MS"/>
                <a:cs typeface="Trebuchet MS"/>
              </a:rPr>
              <a:t>ARAŞTIRMA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180" dirty="0">
                <a:latin typeface="Trebuchet MS"/>
                <a:cs typeface="Trebuchet MS"/>
              </a:rPr>
              <a:t>MERKEZ</a:t>
            </a:r>
            <a:r>
              <a:rPr sz="2400" b="1" spc="180" dirty="0">
                <a:latin typeface="Calibri"/>
                <a:cs typeface="Calibri"/>
              </a:rPr>
              <a:t>İ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195"/>
              </a:spcBef>
            </a:pPr>
            <a:r>
              <a:rPr lang="tr-TR" sz="1800" dirty="0" smtClean="0">
                <a:latin typeface="Trebuchet MS"/>
                <a:cs typeface="Trebuchet MS"/>
              </a:rPr>
              <a:t>  </a:t>
            </a:r>
            <a:r>
              <a:rPr sz="1800" dirty="0" smtClean="0">
                <a:latin typeface="Trebuchet MS"/>
                <a:cs typeface="Trebuchet MS"/>
              </a:rPr>
              <a:t>REHBERL</a:t>
            </a:r>
            <a:r>
              <a:rPr sz="1800" dirty="0" smtClean="0">
                <a:latin typeface="Calibri"/>
                <a:cs typeface="Calibri"/>
              </a:rPr>
              <a:t>İ</a:t>
            </a:r>
            <a:r>
              <a:rPr sz="1800" dirty="0" smtClean="0">
                <a:latin typeface="Trebuchet MS"/>
                <a:cs typeface="Trebuchet MS"/>
              </a:rPr>
              <a:t>K</a:t>
            </a:r>
            <a:r>
              <a:rPr sz="1800" spc="-280" dirty="0" smtClean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VE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PSKOLOJ</a:t>
            </a:r>
            <a:r>
              <a:rPr sz="1800" dirty="0">
                <a:latin typeface="Calibri"/>
                <a:cs typeface="Calibri"/>
              </a:rPr>
              <a:t>İ</a:t>
            </a:r>
            <a:r>
              <a:rPr sz="1800" dirty="0">
                <a:latin typeface="Trebuchet MS"/>
                <a:cs typeface="Trebuchet MS"/>
              </a:rPr>
              <a:t>K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DANIŞMA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</a:t>
            </a:r>
            <a:r>
              <a:rPr sz="1800" dirty="0">
                <a:latin typeface="Calibri"/>
                <a:cs typeface="Calibri"/>
              </a:rPr>
              <a:t>İ</a:t>
            </a:r>
            <a:r>
              <a:rPr sz="1800" dirty="0">
                <a:latin typeface="Trebuchet MS"/>
                <a:cs typeface="Trebuchet MS"/>
              </a:rPr>
              <a:t>ZMETLER</a:t>
            </a:r>
            <a:r>
              <a:rPr sz="1800" dirty="0">
                <a:latin typeface="Calibri"/>
                <a:cs typeface="Calibri"/>
              </a:rPr>
              <a:t>İ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BÖLÜMÜ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13" y="381000"/>
            <a:ext cx="5802149" cy="3259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14400"/>
            <a:ext cx="9042400" cy="1600200"/>
          </a:xfrm>
          <a:prstGeom prst="rect">
            <a:avLst/>
          </a:prstGeom>
        </p:spPr>
        <p:txBody>
          <a:bodyPr vert="horz" wrap="square" lIns="0" tIns="702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Trebuchet MS"/>
                <a:cs typeface="Trebuchet MS"/>
              </a:rPr>
              <a:t>TEKNOLOJ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-5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B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NÇL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170" dirty="0">
                <a:latin typeface="Calibri"/>
                <a:cs typeface="Calibri"/>
              </a:rPr>
              <a:t> </a:t>
            </a:r>
            <a:r>
              <a:rPr sz="2800" b="0" spc="90" dirty="0">
                <a:latin typeface="Trebuchet MS"/>
                <a:cs typeface="Trebuchet MS"/>
              </a:rPr>
              <a:t>KULLANIMI</a:t>
            </a:r>
            <a:r>
              <a:rPr sz="2800" b="0" spc="-1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NASIL</a:t>
            </a:r>
            <a:r>
              <a:rPr sz="2800" b="0" spc="-40" dirty="0">
                <a:latin typeface="Trebuchet MS"/>
                <a:cs typeface="Trebuchet MS"/>
              </a:rPr>
              <a:t> </a:t>
            </a:r>
            <a:r>
              <a:rPr sz="2800" b="0" spc="60" dirty="0">
                <a:latin typeface="Trebuchet MS"/>
                <a:cs typeface="Trebuchet MS"/>
              </a:rPr>
              <a:t>OLMALI?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0476" y="3077135"/>
            <a:ext cx="3933825" cy="180784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2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dirty="0">
                <a:latin typeface="Trebuchet MS"/>
                <a:cs typeface="Trebuchet MS"/>
              </a:rPr>
              <a:t>Sorumlu</a:t>
            </a:r>
            <a:r>
              <a:rPr sz="1900" b="1" spc="29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153700"/>
              </a:lnSpc>
            </a:pPr>
            <a:r>
              <a:rPr sz="1900" spc="-114" dirty="0">
                <a:latin typeface="Trebuchet MS"/>
                <a:cs typeface="Trebuchet MS"/>
              </a:rPr>
              <a:t>Kullanım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145" dirty="0">
                <a:latin typeface="Trebuchet MS"/>
                <a:cs typeface="Trebuchet MS"/>
              </a:rPr>
              <a:t>ile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kimseye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zarar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vermemek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55" dirty="0">
                <a:latin typeface="Trebuchet MS"/>
                <a:cs typeface="Trebuchet MS"/>
              </a:rPr>
              <a:t>ve </a:t>
            </a:r>
            <a:r>
              <a:rPr sz="1900" spc="-135" dirty="0">
                <a:latin typeface="Trebuchet MS"/>
                <a:cs typeface="Trebuchet MS"/>
              </a:rPr>
              <a:t>genel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45" dirty="0">
                <a:latin typeface="Trebuchet MS"/>
                <a:cs typeface="Trebuchet MS"/>
              </a:rPr>
              <a:t>ahlaki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kriterlerin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spc="-145" dirty="0">
                <a:latin typeface="Trebuchet MS"/>
                <a:cs typeface="Trebuchet MS"/>
              </a:rPr>
              <a:t>sanal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alemde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de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900" spc="-125" dirty="0">
                <a:latin typeface="Trebuchet MS"/>
                <a:cs typeface="Trebuchet MS"/>
              </a:rPr>
              <a:t>geçerli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oldu</a:t>
            </a:r>
            <a:r>
              <a:rPr sz="1900" spc="-85" dirty="0">
                <a:latin typeface="Calibri"/>
                <a:cs typeface="Calibri"/>
              </a:rPr>
              <a:t>ğ</a:t>
            </a:r>
            <a:r>
              <a:rPr sz="1900" spc="-85" dirty="0">
                <a:latin typeface="Trebuchet MS"/>
                <a:cs typeface="Trebuchet MS"/>
              </a:rPr>
              <a:t>unu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35" dirty="0">
                <a:latin typeface="Trebuchet MS"/>
                <a:cs typeface="Trebuchet MS"/>
              </a:rPr>
              <a:t>unutmadan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9956" y="3019325"/>
            <a:ext cx="3592195" cy="225361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30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dirty="0">
                <a:latin typeface="Trebuchet MS"/>
                <a:cs typeface="Trebuchet MS"/>
              </a:rPr>
              <a:t>Güvenli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153700"/>
              </a:lnSpc>
            </a:pPr>
            <a:r>
              <a:rPr sz="1900" dirty="0">
                <a:latin typeface="Trebuchet MS"/>
                <a:cs typeface="Trebuchet MS"/>
              </a:rPr>
              <a:t>Kötü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135" dirty="0">
                <a:latin typeface="Trebuchet MS"/>
                <a:cs typeface="Trebuchet MS"/>
              </a:rPr>
              <a:t>niyetli</a:t>
            </a:r>
            <a:r>
              <a:rPr sz="1900" spc="-40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kullanıcıların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kişiye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-65" dirty="0">
                <a:latin typeface="Trebuchet MS"/>
                <a:cs typeface="Trebuchet MS"/>
              </a:rPr>
              <a:t>zarar </a:t>
            </a:r>
            <a:r>
              <a:rPr sz="1900" spc="-110" dirty="0">
                <a:latin typeface="Trebuchet MS"/>
                <a:cs typeface="Trebuchet MS"/>
              </a:rPr>
              <a:t>vermesini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30" dirty="0">
                <a:latin typeface="Trebuchet MS"/>
                <a:cs typeface="Trebuchet MS"/>
              </a:rPr>
              <a:t>önleyecek,</a:t>
            </a:r>
            <a:r>
              <a:rPr sz="1900" spc="-190" dirty="0">
                <a:latin typeface="Trebuchet MS"/>
                <a:cs typeface="Trebuchet MS"/>
              </a:rPr>
              <a:t> </a:t>
            </a:r>
            <a:r>
              <a:rPr sz="1900" spc="-95" dirty="0">
                <a:latin typeface="Trebuchet MS"/>
                <a:cs typeface="Trebuchet MS"/>
              </a:rPr>
              <a:t>özel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hayatı,</a:t>
            </a:r>
            <a:endParaRPr sz="1900" dirty="0">
              <a:latin typeface="Trebuchet MS"/>
              <a:cs typeface="Trebuchet MS"/>
            </a:endParaRPr>
          </a:p>
          <a:p>
            <a:pPr marL="12700" marR="384175">
              <a:lnSpc>
                <a:spcPct val="153700"/>
              </a:lnSpc>
              <a:spcBef>
                <a:spcPts val="15"/>
              </a:spcBef>
            </a:pPr>
            <a:r>
              <a:rPr sz="1900" spc="-145" dirty="0">
                <a:latin typeface="Trebuchet MS"/>
                <a:cs typeface="Trebuchet MS"/>
              </a:rPr>
              <a:t>mahremiyeti,</a:t>
            </a:r>
            <a:r>
              <a:rPr sz="1900" spc="-170" dirty="0">
                <a:latin typeface="Trebuchet MS"/>
                <a:cs typeface="Trebuchet MS"/>
              </a:rPr>
              <a:t> </a:t>
            </a:r>
            <a:r>
              <a:rPr sz="1900" spc="-125" dirty="0">
                <a:latin typeface="Trebuchet MS"/>
                <a:cs typeface="Trebuchet MS"/>
              </a:rPr>
              <a:t>güvenli</a:t>
            </a:r>
            <a:r>
              <a:rPr sz="1900" spc="-125" dirty="0">
                <a:latin typeface="Calibri"/>
                <a:cs typeface="Calibri"/>
              </a:rPr>
              <a:t>ğ</a:t>
            </a:r>
            <a:r>
              <a:rPr sz="1900" spc="-125" dirty="0">
                <a:latin typeface="Trebuchet MS"/>
                <a:cs typeface="Trebuchet MS"/>
              </a:rPr>
              <a:t>i</a:t>
            </a:r>
            <a:r>
              <a:rPr sz="1900" spc="70" dirty="0">
                <a:latin typeface="Trebuchet MS"/>
                <a:cs typeface="Trebuchet MS"/>
              </a:rPr>
              <a:t> </a:t>
            </a:r>
            <a:r>
              <a:rPr sz="1900" spc="-85" dirty="0">
                <a:latin typeface="Trebuchet MS"/>
                <a:cs typeface="Trebuchet MS"/>
              </a:rPr>
              <a:t>koruyacak </a:t>
            </a:r>
            <a:r>
              <a:rPr sz="1900" spc="-105" dirty="0">
                <a:latin typeface="Trebuchet MS"/>
                <a:cs typeface="Trebuchet MS"/>
              </a:rPr>
              <a:t>şekilde</a:t>
            </a:r>
            <a:r>
              <a:rPr sz="1900" spc="-80" dirty="0">
                <a:latin typeface="Trebuchet MS"/>
                <a:cs typeface="Trebuchet MS"/>
              </a:rPr>
              <a:t> </a:t>
            </a:r>
            <a:r>
              <a:rPr sz="1900" spc="-35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64057"/>
            <a:ext cx="9042400" cy="1600200"/>
          </a:xfrm>
          <a:prstGeom prst="rect">
            <a:avLst/>
          </a:prstGeom>
        </p:spPr>
        <p:txBody>
          <a:bodyPr vert="horz" wrap="square" lIns="0" tIns="70281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Trebuchet MS"/>
                <a:cs typeface="Trebuchet MS"/>
              </a:rPr>
              <a:t>TEKNOLOJ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-5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B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NÇL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170" dirty="0">
                <a:latin typeface="Calibri"/>
                <a:cs typeface="Calibri"/>
              </a:rPr>
              <a:t> </a:t>
            </a:r>
            <a:r>
              <a:rPr sz="2800" b="0" spc="90" dirty="0">
                <a:latin typeface="Trebuchet MS"/>
                <a:cs typeface="Trebuchet MS"/>
              </a:rPr>
              <a:t>KULLANIMI</a:t>
            </a:r>
            <a:r>
              <a:rPr sz="2800" b="0" spc="-1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NASIL</a:t>
            </a:r>
            <a:r>
              <a:rPr sz="2800" b="0" spc="-40" dirty="0">
                <a:latin typeface="Trebuchet MS"/>
                <a:cs typeface="Trebuchet MS"/>
              </a:rPr>
              <a:t> </a:t>
            </a:r>
            <a:r>
              <a:rPr sz="2800" b="0" spc="60" dirty="0">
                <a:latin typeface="Trebuchet MS"/>
                <a:cs typeface="Trebuchet MS"/>
              </a:rPr>
              <a:t>OLMALI?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5" y="3505200"/>
            <a:ext cx="4455795" cy="192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Trebuchet MS"/>
                <a:cs typeface="Trebuchet MS"/>
              </a:rPr>
              <a:t>Aktif</a:t>
            </a:r>
            <a:r>
              <a:rPr sz="2000" b="1" spc="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kullanım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20000"/>
              </a:lnSpc>
              <a:spcBef>
                <a:spcPts val="994"/>
              </a:spcBef>
            </a:pPr>
            <a:r>
              <a:rPr sz="2000" spc="-114" dirty="0">
                <a:latin typeface="Trebuchet MS"/>
                <a:cs typeface="Trebuchet MS"/>
              </a:rPr>
              <a:t>Kullanımı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sadece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mevcut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sanal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malzemenin </a:t>
            </a:r>
            <a:r>
              <a:rPr sz="2000" spc="-125" dirty="0">
                <a:latin typeface="Trebuchet MS"/>
                <a:cs typeface="Trebuchet MS"/>
              </a:rPr>
              <a:t>tüketilmesi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olarak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de</a:t>
            </a:r>
            <a:r>
              <a:rPr sz="2000" spc="-105" dirty="0">
                <a:latin typeface="Calibri"/>
                <a:cs typeface="Calibri"/>
              </a:rPr>
              <a:t>ğ</a:t>
            </a:r>
            <a:r>
              <a:rPr sz="2000" spc="-105" dirty="0">
                <a:latin typeface="Trebuchet MS"/>
                <a:cs typeface="Trebuchet MS"/>
              </a:rPr>
              <a:t>erlendirmeyip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sanal </a:t>
            </a:r>
            <a:r>
              <a:rPr sz="2000" spc="-150" dirty="0">
                <a:latin typeface="Trebuchet MS"/>
                <a:cs typeface="Trebuchet MS"/>
              </a:rPr>
              <a:t>alemde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herkesin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yetene</a:t>
            </a:r>
            <a:r>
              <a:rPr sz="2000" spc="-114" dirty="0">
                <a:latin typeface="Calibri"/>
                <a:cs typeface="Calibri"/>
              </a:rPr>
              <a:t>ğ</a:t>
            </a:r>
            <a:r>
              <a:rPr sz="2000" spc="-114" dirty="0">
                <a:latin typeface="Trebuchet MS"/>
                <a:cs typeface="Trebuchet MS"/>
              </a:rPr>
              <a:t>ine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ilgisine</a:t>
            </a:r>
            <a:r>
              <a:rPr sz="2000" spc="-35" dirty="0">
                <a:latin typeface="Trebuchet MS"/>
                <a:cs typeface="Trebuchet MS"/>
              </a:rPr>
              <a:t> göre </a:t>
            </a:r>
            <a:r>
              <a:rPr sz="2000" spc="-85" dirty="0">
                <a:latin typeface="Trebuchet MS"/>
                <a:cs typeface="Trebuchet MS"/>
              </a:rPr>
              <a:t>bir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şeyler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üretmeye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çalışarak</a:t>
            </a:r>
            <a:r>
              <a:rPr sz="2000" spc="-35" dirty="0">
                <a:latin typeface="Trebuchet MS"/>
                <a:cs typeface="Trebuchet MS"/>
              </a:rPr>
              <a:t> kullanım.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0" y="3644251"/>
            <a:ext cx="4218305" cy="1810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40" dirty="0">
                <a:latin typeface="Calibri"/>
                <a:cs typeface="Calibri"/>
              </a:rPr>
              <a:t>İ</a:t>
            </a:r>
            <a:r>
              <a:rPr sz="2000" b="1" spc="-40" dirty="0">
                <a:latin typeface="Trebuchet MS"/>
                <a:cs typeface="Trebuchet MS"/>
              </a:rPr>
              <a:t>şlevsel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kullanım: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000" spc="-135" dirty="0">
                <a:latin typeface="Trebuchet MS"/>
                <a:cs typeface="Trebuchet MS"/>
              </a:rPr>
              <a:t>Sadece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oyun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sohbet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de</a:t>
            </a:r>
            <a:r>
              <a:rPr sz="2000" spc="-120" dirty="0">
                <a:latin typeface="Calibri"/>
                <a:cs typeface="Calibri"/>
              </a:rPr>
              <a:t>ğ</a:t>
            </a:r>
            <a:r>
              <a:rPr sz="2000" spc="-120" dirty="0">
                <a:latin typeface="Trebuchet MS"/>
                <a:cs typeface="Trebuchet MS"/>
              </a:rPr>
              <a:t>il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günlük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61600"/>
              </a:lnSpc>
              <a:spcBef>
                <a:spcPts val="10"/>
              </a:spcBef>
            </a:pPr>
            <a:r>
              <a:rPr sz="2000" spc="-170" dirty="0">
                <a:latin typeface="Trebuchet MS"/>
                <a:cs typeface="Trebuchet MS"/>
              </a:rPr>
              <a:t>hayatı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kolaylaştıracak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site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uygulamaları </a:t>
            </a:r>
            <a:r>
              <a:rPr sz="2000" spc="-114" dirty="0">
                <a:latin typeface="Trebuchet MS"/>
                <a:cs typeface="Trebuchet MS"/>
              </a:rPr>
              <a:t>bilerek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ö</a:t>
            </a:r>
            <a:r>
              <a:rPr sz="2000" spc="-70" dirty="0">
                <a:latin typeface="Calibri"/>
                <a:cs typeface="Calibri"/>
              </a:rPr>
              <a:t>ğ</a:t>
            </a:r>
            <a:r>
              <a:rPr sz="2000" spc="-70" dirty="0">
                <a:latin typeface="Trebuchet MS"/>
                <a:cs typeface="Trebuchet MS"/>
              </a:rPr>
              <a:t>renerek </a:t>
            </a:r>
            <a:r>
              <a:rPr sz="2000" spc="-35" dirty="0">
                <a:latin typeface="Trebuchet MS"/>
                <a:cs typeface="Trebuchet MS"/>
              </a:rPr>
              <a:t>kullanım.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556" y="470512"/>
            <a:ext cx="9042400" cy="1600200"/>
          </a:xfrm>
          <a:prstGeom prst="rect">
            <a:avLst/>
          </a:prstGeom>
        </p:spPr>
        <p:txBody>
          <a:bodyPr vert="horz" wrap="square" lIns="0" tIns="702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Trebuchet MS"/>
                <a:cs typeface="Trebuchet MS"/>
              </a:rPr>
              <a:t>TEKNOLOJ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-5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B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NÇL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170" dirty="0">
                <a:latin typeface="Calibri"/>
                <a:cs typeface="Calibri"/>
              </a:rPr>
              <a:t> </a:t>
            </a:r>
            <a:r>
              <a:rPr sz="2800" b="0" spc="90" dirty="0">
                <a:latin typeface="Trebuchet MS"/>
                <a:cs typeface="Trebuchet MS"/>
              </a:rPr>
              <a:t>KULLANIMI</a:t>
            </a:r>
            <a:r>
              <a:rPr sz="2800" b="0" spc="-1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NASIL</a:t>
            </a:r>
            <a:r>
              <a:rPr sz="2800" b="0" spc="-40" dirty="0">
                <a:latin typeface="Trebuchet MS"/>
                <a:cs typeface="Trebuchet MS"/>
              </a:rPr>
              <a:t> </a:t>
            </a:r>
            <a:r>
              <a:rPr sz="2800" b="0" spc="60" dirty="0">
                <a:latin typeface="Trebuchet MS"/>
                <a:cs typeface="Trebuchet MS"/>
              </a:rPr>
              <a:t>OLMALI?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3431265"/>
            <a:ext cx="4141470" cy="192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30" dirty="0" err="1" smtClean="0">
                <a:latin typeface="Trebuchet MS"/>
                <a:cs typeface="Trebuchet MS"/>
              </a:rPr>
              <a:t>Faydalı</a:t>
            </a:r>
            <a:r>
              <a:rPr sz="2000" b="1" spc="-114" dirty="0" smtClean="0">
                <a:latin typeface="Trebuchet MS"/>
                <a:cs typeface="Trebuchet MS"/>
              </a:rPr>
              <a:t> </a:t>
            </a:r>
            <a:r>
              <a:rPr sz="2000" b="1" spc="-10" dirty="0" err="1" smtClean="0">
                <a:latin typeface="Trebuchet MS"/>
                <a:cs typeface="Trebuchet MS"/>
              </a:rPr>
              <a:t>kullanım</a:t>
            </a:r>
            <a:r>
              <a:rPr sz="2000" b="1" spc="-10" dirty="0" smtClean="0">
                <a:latin typeface="Trebuchet MS"/>
                <a:cs typeface="Trebuchet MS"/>
              </a:rPr>
              <a:t>: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20000"/>
              </a:lnSpc>
              <a:spcBef>
                <a:spcPts val="994"/>
              </a:spcBef>
            </a:pPr>
            <a:r>
              <a:rPr sz="2000" spc="-145" dirty="0" err="1" smtClean="0">
                <a:latin typeface="Trebuchet MS"/>
                <a:cs typeface="Trebuchet MS"/>
              </a:rPr>
              <a:t>Sanal</a:t>
            </a:r>
            <a:r>
              <a:rPr sz="2000" spc="-35" dirty="0" smtClean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alemdeki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gerekli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gereksiz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her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şeyi </a:t>
            </a:r>
            <a:r>
              <a:rPr sz="2000" spc="-120" dirty="0">
                <a:latin typeface="Trebuchet MS"/>
                <a:cs typeface="Trebuchet MS"/>
              </a:rPr>
              <a:t>seçmeden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süzmeden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kullanmak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-114" dirty="0">
                <a:latin typeface="Calibri"/>
                <a:cs typeface="Calibri"/>
              </a:rPr>
              <a:t>ğ</a:t>
            </a:r>
            <a:r>
              <a:rPr sz="2000" spc="-114" dirty="0">
                <a:latin typeface="Trebuchet MS"/>
                <a:cs typeface="Trebuchet MS"/>
              </a:rPr>
              <a:t>il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işe </a:t>
            </a:r>
            <a:r>
              <a:rPr sz="2000" spc="-135" dirty="0">
                <a:latin typeface="Trebuchet MS"/>
                <a:cs typeface="Trebuchet MS"/>
              </a:rPr>
              <a:t>yaracak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site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uygulamaları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ayıklayarak </a:t>
            </a:r>
            <a:r>
              <a:rPr sz="2000" spc="-45" dirty="0">
                <a:latin typeface="Trebuchet MS"/>
                <a:cs typeface="Trebuchet MS"/>
              </a:rPr>
              <a:t>kullanım.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5502" y="3372143"/>
            <a:ext cx="4493260" cy="265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10" dirty="0">
                <a:latin typeface="Trebuchet MS"/>
                <a:cs typeface="Trebuchet MS"/>
              </a:rPr>
              <a:t>Bilinçli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kullanım: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000" spc="-150" dirty="0">
                <a:latin typeface="Trebuchet MS"/>
                <a:cs typeface="Trebuchet MS"/>
              </a:rPr>
              <a:t>Sanal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alemdeki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do</a:t>
            </a:r>
            <a:r>
              <a:rPr sz="2000" spc="-25" dirty="0">
                <a:latin typeface="Calibri"/>
                <a:cs typeface="Calibri"/>
              </a:rPr>
              <a:t>ğ</a:t>
            </a:r>
            <a:r>
              <a:rPr sz="2000" spc="-25" dirty="0">
                <a:latin typeface="Trebuchet MS"/>
                <a:cs typeface="Trebuchet MS"/>
              </a:rPr>
              <a:t>ru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bilgi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kaynaklarını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50" dirty="0">
                <a:latin typeface="Trebuchet MS"/>
                <a:cs typeface="Trebuchet MS"/>
              </a:rPr>
              <a:t>bilmek,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yanlış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bilgi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yanlış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bilgi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kaynaklarını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608330" algn="l"/>
              </a:tabLst>
            </a:pPr>
            <a:r>
              <a:rPr sz="2000" spc="-10" dirty="0">
                <a:latin typeface="Trebuchet MS"/>
                <a:cs typeface="Trebuchet MS"/>
              </a:rPr>
              <a:t>ayırt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25" dirty="0">
                <a:latin typeface="Trebuchet MS"/>
                <a:cs typeface="Trebuchet MS"/>
              </a:rPr>
              <a:t>edebilmek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internette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yazan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her</a:t>
            </a:r>
            <a:endParaRPr sz="2000" dirty="0">
              <a:latin typeface="Trebuchet MS"/>
              <a:cs typeface="Trebuchet MS"/>
            </a:endParaRPr>
          </a:p>
          <a:p>
            <a:pPr marL="12700" marR="892810">
              <a:lnSpc>
                <a:spcPct val="120000"/>
              </a:lnSpc>
            </a:pPr>
            <a:r>
              <a:rPr sz="2000" spc="-114" dirty="0">
                <a:latin typeface="Trebuchet MS"/>
                <a:cs typeface="Trebuchet MS"/>
              </a:rPr>
              <a:t>şeyi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do</a:t>
            </a:r>
            <a:r>
              <a:rPr sz="2000" spc="-20" dirty="0">
                <a:latin typeface="Calibri"/>
                <a:cs typeface="Calibri"/>
              </a:rPr>
              <a:t>ğ</a:t>
            </a:r>
            <a:r>
              <a:rPr sz="2000" spc="-20" dirty="0">
                <a:latin typeface="Trebuchet MS"/>
                <a:cs typeface="Trebuchet MS"/>
              </a:rPr>
              <a:t>ru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bilgi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diye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kabul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etmeyip </a:t>
            </a:r>
            <a:r>
              <a:rPr sz="2000" spc="-105" dirty="0">
                <a:latin typeface="Trebuchet MS"/>
                <a:cs typeface="Trebuchet MS"/>
              </a:rPr>
              <a:t>gerekti</a:t>
            </a:r>
            <a:r>
              <a:rPr sz="2000" spc="-105" dirty="0">
                <a:latin typeface="Calibri"/>
                <a:cs typeface="Calibri"/>
              </a:rPr>
              <a:t>ğ</a:t>
            </a:r>
            <a:r>
              <a:rPr sz="2000" spc="-105" dirty="0">
                <a:latin typeface="Trebuchet MS"/>
                <a:cs typeface="Trebuchet MS"/>
              </a:rPr>
              <a:t>inde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eleştirel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de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yaklaşarak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5" dirty="0">
                <a:latin typeface="Trebuchet MS"/>
                <a:cs typeface="Trebuchet MS"/>
              </a:rPr>
              <a:t>düşünce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davranış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geliştirerek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kullanım.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87477"/>
            <a:ext cx="9042400" cy="1600200"/>
          </a:xfrm>
          <a:prstGeom prst="rect">
            <a:avLst/>
          </a:prstGeom>
        </p:spPr>
        <p:txBody>
          <a:bodyPr vert="horz" wrap="square" lIns="0" tIns="702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Trebuchet MS"/>
                <a:cs typeface="Trebuchet MS"/>
              </a:rPr>
              <a:t>TEKNOLOJ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-5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B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NÇL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170" dirty="0">
                <a:latin typeface="Calibri"/>
                <a:cs typeface="Calibri"/>
              </a:rPr>
              <a:t> </a:t>
            </a:r>
            <a:r>
              <a:rPr sz="2800" b="0" spc="90" dirty="0">
                <a:latin typeface="Trebuchet MS"/>
                <a:cs typeface="Trebuchet MS"/>
              </a:rPr>
              <a:t>KULLANIMI</a:t>
            </a:r>
            <a:r>
              <a:rPr sz="2800" b="0" spc="-1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NASIL</a:t>
            </a:r>
            <a:r>
              <a:rPr sz="2800" b="0" spc="-40" dirty="0">
                <a:latin typeface="Trebuchet MS"/>
                <a:cs typeface="Trebuchet MS"/>
              </a:rPr>
              <a:t> </a:t>
            </a:r>
            <a:r>
              <a:rPr sz="2800" b="0" spc="60" dirty="0">
                <a:latin typeface="Trebuchet MS"/>
                <a:cs typeface="Trebuchet MS"/>
              </a:rPr>
              <a:t>OLMALI?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8063" y="2661285"/>
            <a:ext cx="3702050" cy="33966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10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dirty="0">
                <a:latin typeface="Trebuchet MS"/>
                <a:cs typeface="Trebuchet MS"/>
              </a:rPr>
              <a:t>Çevreci</a:t>
            </a:r>
            <a:r>
              <a:rPr sz="1900" b="1" spc="-25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kullanım:</a:t>
            </a:r>
            <a:endParaRPr sz="1900" dirty="0">
              <a:latin typeface="Trebuchet MS"/>
              <a:cs typeface="Trebuchet MS"/>
            </a:endParaRPr>
          </a:p>
          <a:p>
            <a:pPr marL="12700" marR="339725">
              <a:lnSpc>
                <a:spcPct val="100000"/>
              </a:lnSpc>
              <a:spcBef>
                <a:spcPts val="1010"/>
              </a:spcBef>
            </a:pPr>
            <a:r>
              <a:rPr sz="1900" spc="-80" dirty="0">
                <a:latin typeface="Trebuchet MS"/>
                <a:cs typeface="Trebuchet MS"/>
              </a:rPr>
              <a:t>Çevreye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zarar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vermeyecek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80" dirty="0">
                <a:latin typeface="Trebuchet MS"/>
                <a:cs typeface="Trebuchet MS"/>
              </a:rPr>
              <a:t>şekilde </a:t>
            </a:r>
            <a:r>
              <a:rPr sz="1900" spc="-40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dirty="0">
                <a:latin typeface="Trebuchet MS"/>
                <a:cs typeface="Trebuchet MS"/>
              </a:rPr>
              <a:t>Stratejik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kullanım: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1900" spc="-75" dirty="0">
                <a:latin typeface="Trebuchet MS"/>
                <a:cs typeface="Trebuchet MS"/>
              </a:rPr>
              <a:t>Arama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-90" dirty="0">
                <a:latin typeface="Trebuchet MS"/>
                <a:cs typeface="Trebuchet MS"/>
              </a:rPr>
              <a:t>motorlarının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çıktılarını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50" dirty="0">
                <a:latin typeface="Trebuchet MS"/>
                <a:cs typeface="Trebuchet MS"/>
              </a:rPr>
              <a:t>kontrol </a:t>
            </a:r>
            <a:r>
              <a:rPr sz="1900" spc="-100" dirty="0">
                <a:latin typeface="Trebuchet MS"/>
                <a:cs typeface="Trebuchet MS"/>
              </a:rPr>
              <a:t>ederek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40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EFA12D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dirty="0">
                <a:latin typeface="Trebuchet MS"/>
                <a:cs typeface="Trebuchet MS"/>
              </a:rPr>
              <a:t>Dürüst</a:t>
            </a:r>
            <a:r>
              <a:rPr sz="1900" b="1" spc="26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kullanım: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900" spc="-80" dirty="0">
                <a:latin typeface="Trebuchet MS"/>
                <a:cs typeface="Trebuchet MS"/>
              </a:rPr>
              <a:t>Dolaşımda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135" dirty="0">
                <a:latin typeface="Trebuchet MS"/>
                <a:cs typeface="Trebuchet MS"/>
              </a:rPr>
              <a:t>tutulan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içeri</a:t>
            </a:r>
            <a:r>
              <a:rPr sz="1900" spc="-100" dirty="0">
                <a:latin typeface="Calibri"/>
                <a:cs typeface="Calibri"/>
              </a:rPr>
              <a:t>ğ</a:t>
            </a:r>
            <a:r>
              <a:rPr sz="1900" spc="-100" dirty="0">
                <a:latin typeface="Trebuchet MS"/>
                <a:cs typeface="Trebuchet MS"/>
              </a:rPr>
              <a:t>in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telif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30" dirty="0">
                <a:latin typeface="Trebuchet MS"/>
                <a:cs typeface="Trebuchet MS"/>
              </a:rPr>
              <a:t>haklarına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140" dirty="0">
                <a:latin typeface="Trebuchet MS"/>
                <a:cs typeface="Trebuchet MS"/>
              </a:rPr>
              <a:t>riayet</a:t>
            </a:r>
            <a:r>
              <a:rPr sz="1900" spc="20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ederek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30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1447" y="2743200"/>
            <a:ext cx="4645152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634956"/>
            <a:ext cx="9042400" cy="1600200"/>
          </a:xfrm>
          <a:prstGeom prst="rect">
            <a:avLst/>
          </a:prstGeom>
        </p:spPr>
        <p:txBody>
          <a:bodyPr vert="horz" wrap="square" lIns="0" tIns="7028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Trebuchet MS"/>
                <a:cs typeface="Trebuchet MS"/>
              </a:rPr>
              <a:t>TEKNOLOJ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114" dirty="0">
                <a:latin typeface="Calibri"/>
                <a:cs typeface="Calibri"/>
              </a:rPr>
              <a:t>İ</a:t>
            </a:r>
            <a:r>
              <a:rPr sz="2800" b="0" spc="114" dirty="0">
                <a:latin typeface="Trebuchet MS"/>
                <a:cs typeface="Trebuchet MS"/>
              </a:rPr>
              <a:t>N</a:t>
            </a:r>
            <a:r>
              <a:rPr sz="2800" b="0" spc="-5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B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65" dirty="0">
                <a:latin typeface="Trebuchet MS"/>
                <a:cs typeface="Trebuchet MS"/>
              </a:rPr>
              <a:t>NÇL</a:t>
            </a:r>
            <a:r>
              <a:rPr sz="2800" b="0" spc="65" dirty="0">
                <a:latin typeface="Calibri"/>
                <a:cs typeface="Calibri"/>
              </a:rPr>
              <a:t>İ</a:t>
            </a:r>
            <a:r>
              <a:rPr sz="2800" b="0" spc="170" dirty="0">
                <a:latin typeface="Calibri"/>
                <a:cs typeface="Calibri"/>
              </a:rPr>
              <a:t> </a:t>
            </a:r>
            <a:r>
              <a:rPr sz="2800" b="0" spc="90" dirty="0">
                <a:latin typeface="Trebuchet MS"/>
                <a:cs typeface="Trebuchet MS"/>
              </a:rPr>
              <a:t>KULLANIMI</a:t>
            </a:r>
            <a:r>
              <a:rPr sz="2800" b="0" spc="-15" dirty="0">
                <a:latin typeface="Trebuchet MS"/>
                <a:cs typeface="Trebuchet MS"/>
              </a:rPr>
              <a:t> </a:t>
            </a:r>
            <a:r>
              <a:rPr sz="2800" b="0" spc="65" dirty="0">
                <a:latin typeface="Trebuchet MS"/>
                <a:cs typeface="Trebuchet MS"/>
              </a:rPr>
              <a:t>NASIL</a:t>
            </a:r>
            <a:r>
              <a:rPr sz="2800" b="0" spc="-40" dirty="0">
                <a:latin typeface="Trebuchet MS"/>
                <a:cs typeface="Trebuchet MS"/>
              </a:rPr>
              <a:t> </a:t>
            </a:r>
            <a:r>
              <a:rPr sz="2800" b="0" spc="60" dirty="0">
                <a:latin typeface="Trebuchet MS"/>
                <a:cs typeface="Trebuchet MS"/>
              </a:rPr>
              <a:t>OLMALI?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124200"/>
            <a:ext cx="4645152" cy="19385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93255" y="2590800"/>
            <a:ext cx="4194175" cy="346392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30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dirty="0">
                <a:latin typeface="Trebuchet MS"/>
                <a:cs typeface="Trebuchet MS"/>
              </a:rPr>
              <a:t>Sa</a:t>
            </a:r>
            <a:r>
              <a:rPr sz="1900" b="1" dirty="0">
                <a:latin typeface="Calibri"/>
                <a:cs typeface="Calibri"/>
              </a:rPr>
              <a:t>ğ</a:t>
            </a:r>
            <a:r>
              <a:rPr sz="1900" b="1" dirty="0">
                <a:latin typeface="Trebuchet MS"/>
                <a:cs typeface="Trebuchet MS"/>
              </a:rPr>
              <a:t>lıklı</a:t>
            </a:r>
            <a:r>
              <a:rPr sz="1900" b="1" spc="-11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kullanım:</a:t>
            </a:r>
            <a:endParaRPr sz="1900" dirty="0">
              <a:latin typeface="Trebuchet MS"/>
              <a:cs typeface="Trebuchet MS"/>
            </a:endParaRPr>
          </a:p>
          <a:p>
            <a:pPr marL="12700" marR="5080">
              <a:lnSpc>
                <a:spcPct val="153700"/>
              </a:lnSpc>
            </a:pPr>
            <a:r>
              <a:rPr sz="1900" spc="-140" dirty="0">
                <a:latin typeface="Trebuchet MS"/>
                <a:cs typeface="Trebuchet MS"/>
              </a:rPr>
              <a:t>Yanlış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65" dirty="0">
                <a:latin typeface="Trebuchet MS"/>
                <a:cs typeface="Trebuchet MS"/>
              </a:rPr>
              <a:t>duruş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-160" dirty="0">
                <a:latin typeface="Trebuchet MS"/>
                <a:cs typeface="Trebuchet MS"/>
              </a:rPr>
              <a:t>veya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uzun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oturuşlar</a:t>
            </a:r>
            <a:r>
              <a:rPr sz="1900" spc="-40" dirty="0">
                <a:latin typeface="Trebuchet MS"/>
                <a:cs typeface="Trebuchet MS"/>
              </a:rPr>
              <a:t> sebebiyle </a:t>
            </a:r>
            <a:r>
              <a:rPr sz="1900" spc="-125" dirty="0">
                <a:latin typeface="Trebuchet MS"/>
                <a:cs typeface="Trebuchet MS"/>
              </a:rPr>
              <a:t>bedene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100" dirty="0">
                <a:latin typeface="Trebuchet MS"/>
                <a:cs typeface="Trebuchet MS"/>
              </a:rPr>
              <a:t>zarar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vermeyecek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spc="-105" dirty="0">
                <a:latin typeface="Trebuchet MS"/>
                <a:cs typeface="Trebuchet MS"/>
              </a:rPr>
              <a:t>şekilde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-125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240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dirty="0">
                <a:latin typeface="Trebuchet MS"/>
                <a:cs typeface="Trebuchet MS"/>
              </a:rPr>
              <a:t>Bilgili</a:t>
            </a:r>
            <a:r>
              <a:rPr sz="1900" b="1" spc="-7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kullanım:</a:t>
            </a:r>
            <a:endParaRPr sz="1900" dirty="0">
              <a:latin typeface="Trebuchet MS"/>
              <a:cs typeface="Trebuchet MS"/>
            </a:endParaRPr>
          </a:p>
          <a:p>
            <a:pPr marL="12700" marR="612775">
              <a:lnSpc>
                <a:spcPct val="110000"/>
              </a:lnSpc>
              <a:spcBef>
                <a:spcPts val="994"/>
              </a:spcBef>
            </a:pPr>
            <a:r>
              <a:rPr sz="1900" spc="-165" dirty="0">
                <a:latin typeface="Trebuchet MS"/>
                <a:cs typeface="Trebuchet MS"/>
              </a:rPr>
              <a:t>Temel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teknoloji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120" dirty="0">
                <a:latin typeface="Trebuchet MS"/>
                <a:cs typeface="Trebuchet MS"/>
              </a:rPr>
              <a:t>bilgisine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-125" dirty="0">
                <a:latin typeface="Trebuchet MS"/>
                <a:cs typeface="Trebuchet MS"/>
              </a:rPr>
              <a:t>sahip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olarak </a:t>
            </a:r>
            <a:r>
              <a:rPr sz="1900" spc="-40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1225"/>
              </a:spcBef>
              <a:buClr>
                <a:srgbClr val="EFA12D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dirty="0">
                <a:latin typeface="Trebuchet MS"/>
                <a:cs typeface="Trebuchet MS"/>
              </a:rPr>
              <a:t>Sınırlı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kullanım: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900" spc="-55" dirty="0">
                <a:latin typeface="Trebuchet MS"/>
                <a:cs typeface="Trebuchet MS"/>
              </a:rPr>
              <a:t>Günlük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70" dirty="0">
                <a:latin typeface="Trebuchet MS"/>
                <a:cs typeface="Trebuchet MS"/>
              </a:rPr>
              <a:t>süre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110" dirty="0">
                <a:latin typeface="Trebuchet MS"/>
                <a:cs typeface="Trebuchet MS"/>
              </a:rPr>
              <a:t>sınırlarına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-114" dirty="0">
                <a:latin typeface="Trebuchet MS"/>
                <a:cs typeface="Trebuchet MS"/>
              </a:rPr>
              <a:t>uyarak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kullanım.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800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6469" y="1178433"/>
            <a:ext cx="411352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Digital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2020'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raporuna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göre </a:t>
            </a:r>
            <a:r>
              <a:rPr sz="1800" spc="-20" dirty="0">
                <a:latin typeface="Trebuchet MS"/>
                <a:cs typeface="Trebuchet MS"/>
              </a:rPr>
              <a:t>dünya</a:t>
            </a:r>
            <a:endParaRPr sz="1800">
              <a:latin typeface="Trebuchet MS"/>
              <a:cs typeface="Trebuchet MS"/>
            </a:endParaRPr>
          </a:p>
          <a:p>
            <a:pPr marL="12700" marR="316865">
              <a:lnSpc>
                <a:spcPts val="2160"/>
              </a:lnSpc>
              <a:spcBef>
                <a:spcPts val="50"/>
              </a:spcBef>
            </a:pPr>
            <a:r>
              <a:rPr sz="1800" spc="-110" dirty="0">
                <a:latin typeface="Trebuchet MS"/>
                <a:cs typeface="Trebuchet MS"/>
              </a:rPr>
              <a:t>ortalamasına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bakıldı</a:t>
            </a:r>
            <a:r>
              <a:rPr sz="1800" spc="-110" dirty="0">
                <a:latin typeface="Calibri"/>
                <a:cs typeface="Calibri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ında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kullanıcıların </a:t>
            </a:r>
            <a:r>
              <a:rPr sz="1800" spc="-110" dirty="0">
                <a:latin typeface="Trebuchet MS"/>
                <a:cs typeface="Trebuchet MS"/>
              </a:rPr>
              <a:t>internette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geçirdi</a:t>
            </a:r>
            <a:r>
              <a:rPr sz="1800" spc="-100" dirty="0">
                <a:latin typeface="Calibri"/>
                <a:cs typeface="Calibri"/>
              </a:rPr>
              <a:t>ğ</a:t>
            </a:r>
            <a:r>
              <a:rPr sz="1800" spc="-100" dirty="0">
                <a:latin typeface="Trebuchet MS"/>
                <a:cs typeface="Trebuchet MS"/>
              </a:rPr>
              <a:t>i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günlük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süre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6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saat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43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125"/>
              </a:lnSpc>
            </a:pPr>
            <a:r>
              <a:rPr sz="1800" spc="-10" dirty="0">
                <a:latin typeface="Trebuchet MS"/>
                <a:cs typeface="Trebuchet MS"/>
              </a:rPr>
              <a:t>dakika.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145415">
              <a:lnSpc>
                <a:spcPct val="99200"/>
              </a:lnSpc>
            </a:pPr>
            <a:r>
              <a:rPr sz="1800" spc="-70" dirty="0">
                <a:latin typeface="Trebuchet MS"/>
                <a:cs typeface="Trebuchet MS"/>
              </a:rPr>
              <a:t>Türkiye'de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ise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internette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günde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ortalama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7 </a:t>
            </a:r>
            <a:r>
              <a:rPr sz="1800" spc="-140" dirty="0">
                <a:latin typeface="Trebuchet MS"/>
                <a:cs typeface="Trebuchet MS"/>
              </a:rPr>
              <a:t>saat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29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dakika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geçiriliyor.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16-</a:t>
            </a:r>
            <a:r>
              <a:rPr sz="1800" spc="-10" dirty="0">
                <a:latin typeface="Trebuchet MS"/>
                <a:cs typeface="Trebuchet MS"/>
              </a:rPr>
              <a:t>64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yaş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arası </a:t>
            </a:r>
            <a:r>
              <a:rPr sz="1800" spc="-110" dirty="0">
                <a:latin typeface="Trebuchet MS"/>
                <a:cs typeface="Trebuchet MS"/>
              </a:rPr>
              <a:t>incelendi</a:t>
            </a:r>
            <a:r>
              <a:rPr sz="1800" spc="-110" dirty="0">
                <a:latin typeface="Calibri"/>
                <a:cs typeface="Calibri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inde</a:t>
            </a:r>
            <a:r>
              <a:rPr sz="1800" spc="-21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Türkiye,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internette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geçirilen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75" dirty="0">
                <a:latin typeface="Trebuchet MS"/>
                <a:cs typeface="Trebuchet MS"/>
              </a:rPr>
              <a:t>süre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açısından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42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ülke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arasında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12'inci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sırada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Trebuchet MS"/>
                <a:cs typeface="Trebuchet MS"/>
              </a:rPr>
              <a:t>yer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alıyor.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576" y="329184"/>
            <a:ext cx="6419088" cy="552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</TotalTime>
  <Words>1384</Words>
  <Application>Microsoft Office PowerPoint</Application>
  <PresentationFormat>Özel</PresentationFormat>
  <Paragraphs>200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NewsPrint</vt:lpstr>
      <vt:lpstr>PowerPoint Sunusu</vt:lpstr>
      <vt:lpstr>SUNUM İÇERİĞİ</vt:lpstr>
      <vt:lpstr>BİLİNÇLİ TEKNOLOJİ KULLANIMI NASIL OLMALI?</vt:lpstr>
      <vt:lpstr>TEKNOLOJİNİN BİLİNÇLİ KULLANIMI NASIL OLMALI?</vt:lpstr>
      <vt:lpstr>TEKNOLOJİNİN BİLİNÇLİ KULLANIMI NASIL OLMALI?</vt:lpstr>
      <vt:lpstr>TEKNOLOJİNİN BİLİNÇLİ KULLANIMI NASIL OLMALI?</vt:lpstr>
      <vt:lpstr>TEKNOLOJİNİN BİLİNÇLİ KULLANIMI NASIL OLMALI?</vt:lpstr>
      <vt:lpstr>TEKNOLOJİNİN BİLİNÇLİ KULLANIMI NASIL OLMALI?</vt:lpstr>
      <vt:lpstr>PowerPoint Sunusu</vt:lpstr>
      <vt:lpstr>PowerPoint Sunusu</vt:lpstr>
      <vt:lpstr>İNTERNETİ EN ÇOK HANGİ AMAÇLARLA KULLANIYORUZ?</vt:lpstr>
      <vt:lpstr>TEKNOLOJİ BAĞIMLILIĞI NEDİR?</vt:lpstr>
      <vt:lpstr>Belirtileri neler olabilir?</vt:lpstr>
      <vt:lpstr>BELİRTİLERİ NELER OLABİLİR?</vt:lpstr>
      <vt:lpstr>TEKNOLOJİK BAĞIMLILIKLAR</vt:lpstr>
      <vt:lpstr>KENDİMİ NASIL KORUYABİLİRİM?</vt:lpstr>
      <vt:lpstr>KENDİMİ NASIL KORUYABİLİRİM?</vt:lpstr>
      <vt:lpstr>KENDİMİ NASIL KORUYABİLİRİM?</vt:lpstr>
      <vt:lpstr>KENDİMİ NASIL KORUYABİLİRİM?</vt:lpstr>
      <vt:lpstr>KENDİMİ NASIL KORUYABİLİRİM?</vt:lpstr>
      <vt:lpstr>KENDİMİ NASIL KORUYABİLİRİM?</vt:lpstr>
      <vt:lpstr>KENDİMİ NASIL KORUYABİLİRİM?</vt:lpstr>
      <vt:lpstr>ÇOCUKLARIMIZI NASIL KORUYABİLİRİM?</vt:lpstr>
      <vt:lpstr>ÖNLEYİCİ FAKTÖRLER</vt:lpstr>
      <vt:lpstr>ÖNLEYİCİ FAKTÖRLER</vt:lpstr>
      <vt:lpstr>ÖNLEYİCİ FAKTÖRLER</vt:lpstr>
      <vt:lpstr>ÇOCUKLARINIZIN SOSYAL AĞLARINA DİKKAT EDİN</vt:lpstr>
      <vt:lpstr>ÇOCUĞUNUZUN TEKNOLOJİ İLE İLİŞKİSİ NASIL OLMALI?</vt:lpstr>
      <vt:lpstr>ÇOCUĞUNUZUN TEKNOLOJİ İLE İLİŞKİSİ NASIL OLMALI?</vt:lpstr>
      <vt:lpstr>ÇOCUĞUNUZUN TEKNOLOJİ İLE İLİŞKİSİ NASIL OLMALI?</vt:lpstr>
      <vt:lpstr>İNTERNETİN BİLİNÇSİZ KULLANIMI TEMELDE HANGİ İHTİYAÇLARDAN KAYNAKLANABİLİR?</vt:lpstr>
      <vt:lpstr>PowerPoint Sunusu</vt:lpstr>
      <vt:lpstr>EKRANI KAPAT, HAYATIN DÜĞMESİNİ AÇ!</vt:lpstr>
      <vt:lpstr>EKRANI KAPAT, HAYATIN DÜĞMESİNİ AÇ!</vt:lpstr>
      <vt:lpstr>EKRANI KAPAT, HAYATIN DÜĞMESİNİ AÇ!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Teknolojinin  bilinçli kullanımı ve teknoloji bağımlılığı</dc:title>
  <dc:creator>irem</dc:creator>
  <cp:lastModifiedBy>2222</cp:lastModifiedBy>
  <cp:revision>3</cp:revision>
  <dcterms:created xsi:type="dcterms:W3CDTF">2022-10-10T12:34:19Z</dcterms:created>
  <dcterms:modified xsi:type="dcterms:W3CDTF">2022-10-10T12:50:30Z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2022-10-10T00:00:00Z</vt:filetime>
  </property>
  <property fmtid="{D5CDD505-2E9C-101B-9397-08002B2CF9AE}" pid="5" name="Producer">
    <vt:lpwstr>Microsoft® PowerPoint® 2016</vt:lpwstr>
  </property>
</Properties>
</file>