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40"/>
  </p:notesMasterIdLst>
  <p:sldIdLst>
    <p:sldId id="256" r:id="rId2"/>
    <p:sldId id="257" r:id="rId3"/>
    <p:sldId id="259" r:id="rId4"/>
    <p:sldId id="260" r:id="rId5"/>
    <p:sldId id="261" r:id="rId6"/>
    <p:sldId id="262" r:id="rId7"/>
    <p:sldId id="263" r:id="rId8"/>
    <p:sldId id="264" r:id="rId9"/>
    <p:sldId id="265" r:id="rId10"/>
    <p:sldId id="294" r:id="rId11"/>
    <p:sldId id="266" r:id="rId12"/>
    <p:sldId id="267" r:id="rId13"/>
    <p:sldId id="268" r:id="rId14"/>
    <p:sldId id="290" r:id="rId15"/>
    <p:sldId id="269" r:id="rId16"/>
    <p:sldId id="270" r:id="rId17"/>
    <p:sldId id="271" r:id="rId18"/>
    <p:sldId id="272" r:id="rId19"/>
    <p:sldId id="273" r:id="rId20"/>
    <p:sldId id="297" r:id="rId21"/>
    <p:sldId id="274" r:id="rId22"/>
    <p:sldId id="275" r:id="rId23"/>
    <p:sldId id="276" r:id="rId24"/>
    <p:sldId id="277" r:id="rId25"/>
    <p:sldId id="278" r:id="rId26"/>
    <p:sldId id="279" r:id="rId27"/>
    <p:sldId id="291" r:id="rId28"/>
    <p:sldId id="280" r:id="rId29"/>
    <p:sldId id="295" r:id="rId30"/>
    <p:sldId id="287" r:id="rId31"/>
    <p:sldId id="281" r:id="rId32"/>
    <p:sldId id="292" r:id="rId33"/>
    <p:sldId id="282" r:id="rId34"/>
    <p:sldId id="283" r:id="rId35"/>
    <p:sldId id="284" r:id="rId36"/>
    <p:sldId id="289" r:id="rId37"/>
    <p:sldId id="285" r:id="rId38"/>
    <p:sldId id="293"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975" autoAdjust="0"/>
    <p:restoredTop sz="94660"/>
  </p:normalViewPr>
  <p:slideViewPr>
    <p:cSldViewPr>
      <p:cViewPr>
        <p:scale>
          <a:sx n="94" d="100"/>
          <a:sy n="94" d="100"/>
        </p:scale>
        <p:origin x="-462" y="82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A49EC2-42DD-4A56-A452-A0777109BD4C}" type="datetimeFigureOut">
              <a:rPr lang="tr-TR" smtClean="0"/>
              <a:pPr/>
              <a:t>18.10.2022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D229BD-5467-40E3-878F-16DD201C0C16}" type="slidenum">
              <a:rPr lang="tr-TR" smtClean="0"/>
              <a:pPr/>
              <a:t>‹#›</a:t>
            </a:fld>
            <a:endParaRPr lang="tr-TR"/>
          </a:p>
        </p:txBody>
      </p:sp>
    </p:spTree>
    <p:extLst>
      <p:ext uri="{BB962C8B-B14F-4D97-AF65-F5344CB8AC3E}">
        <p14:creationId xmlns:p14="http://schemas.microsoft.com/office/powerpoint/2010/main" val="23189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FD229BD-5467-40E3-878F-16DD201C0C16}" type="slidenum">
              <a:rPr lang="tr-TR" smtClean="0"/>
              <a:pPr/>
              <a:t>13</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FD229BD-5467-40E3-878F-16DD201C0C16}" type="slidenum">
              <a:rPr lang="tr-TR" smtClean="0"/>
              <a:pPr/>
              <a:t>25</a:t>
            </a:fld>
            <a:endParaRPr lang="tr-TR"/>
          </a:p>
        </p:txBody>
      </p:sp>
    </p:spTree>
    <p:extLst>
      <p:ext uri="{BB962C8B-B14F-4D97-AF65-F5344CB8AC3E}">
        <p14:creationId xmlns:p14="http://schemas.microsoft.com/office/powerpoint/2010/main" val="261426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FD229BD-5467-40E3-878F-16DD201C0C16}" type="slidenum">
              <a:rPr lang="tr-TR" smtClean="0"/>
              <a:pPr/>
              <a:t>37</a:t>
            </a:fld>
            <a:endParaRPr lang="tr-TR"/>
          </a:p>
        </p:txBody>
      </p:sp>
    </p:spTree>
    <p:extLst>
      <p:ext uri="{BB962C8B-B14F-4D97-AF65-F5344CB8AC3E}">
        <p14:creationId xmlns:p14="http://schemas.microsoft.com/office/powerpoint/2010/main" val="2447185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18.10.2022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18.10.2022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18.10.2022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3720DD-5B6D-40BF-8493-A6B52D484E6B}" type="datetimeFigureOut">
              <a:rPr lang="tr-TR" smtClean="0"/>
              <a:pPr/>
              <a:t>18.10.2022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18.10.2022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3720DD-5B6D-40BF-8493-A6B52D484E6B}" type="datetimeFigureOut">
              <a:rPr lang="tr-TR" smtClean="0"/>
              <a:pPr/>
              <a:t>18.10.2022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smtClean="0"/>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pPr/>
              <a:t>18.10.2022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pPr/>
              <a:t>18.10.2022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18.10.2022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18.10.2022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18.10.2022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23720DD-5B6D-40BF-8493-A6B52D484E6B}" type="datetimeFigureOut">
              <a:rPr lang="tr-TR" smtClean="0"/>
              <a:pPr/>
              <a:t>18.10.2022</a:t>
            </a:fld>
            <a:endParaRPr lang="tr-T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tr-T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http://cache1.asset-cache.net/xt/82250444.jpg?v=1&amp;g=DV&amp;s=1"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http://cache4.asset-cache.net/xt/82250430.jpg?v=1&amp;g=DV&amp;s=1"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619672" y="4509120"/>
            <a:ext cx="5832648" cy="972354"/>
          </a:xfrm>
        </p:spPr>
        <p:txBody>
          <a:bodyPr>
            <a:normAutofit/>
          </a:bodyPr>
          <a:lstStyle/>
          <a:p>
            <a:pPr algn="ctr"/>
            <a:endParaRPr lang="tr-TR" sz="1800" spc="-150" dirty="0">
              <a:latin typeface="Calibri" panose="020F0502020204030204" pitchFamily="34" charset="0"/>
            </a:endParaRPr>
          </a:p>
        </p:txBody>
      </p:sp>
      <p:sp>
        <p:nvSpPr>
          <p:cNvPr id="2" name="Başlık 1"/>
          <p:cNvSpPr>
            <a:spLocks noGrp="1"/>
          </p:cNvSpPr>
          <p:nvPr>
            <p:ph type="ctrTitle"/>
          </p:nvPr>
        </p:nvSpPr>
        <p:spPr>
          <a:xfrm>
            <a:off x="1043608" y="2204864"/>
            <a:ext cx="7175351" cy="1793167"/>
          </a:xfrm>
        </p:spPr>
        <p:txBody>
          <a:bodyPr>
            <a:normAutofit fontScale="90000"/>
          </a:bodyPr>
          <a:lstStyle/>
          <a:p>
            <a:pPr marL="182880" indent="0">
              <a:buNone/>
            </a:pPr>
            <a:r>
              <a:rPr lang="tr-TR" dirty="0" smtClean="0">
                <a:solidFill>
                  <a:schemeClr val="bg2">
                    <a:lumMod val="50000"/>
                  </a:schemeClr>
                </a:solidFill>
              </a:rPr>
              <a:t>VERİMLİ DERS ÇALIŞMA VE ÖĞRENME STİLLERİ</a:t>
            </a:r>
            <a:endParaRPr lang="tr-TR" dirty="0">
              <a:solidFill>
                <a:schemeClr val="bg2">
                  <a:lumMod val="50000"/>
                </a:schemeClr>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692696"/>
            <a:ext cx="2088232" cy="1173042"/>
          </a:xfrm>
          <a:prstGeom prst="rect">
            <a:avLst/>
          </a:prstGeom>
        </p:spPr>
      </p:pic>
    </p:spTree>
    <p:extLst>
      <p:ext uri="{BB962C8B-B14F-4D97-AF65-F5344CB8AC3E}">
        <p14:creationId xmlns:p14="http://schemas.microsoft.com/office/powerpoint/2010/main" val="4147854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p:txBody>
          <a:bodyPr/>
          <a:lstStyle/>
          <a:p>
            <a:pPr algn="ctr">
              <a:spcBef>
                <a:spcPct val="50000"/>
              </a:spcBef>
              <a:buNone/>
            </a:pPr>
            <a:r>
              <a:rPr lang="tr-TR" altLang="tr-TR" sz="4000" b="1" dirty="0" smtClean="0">
                <a:latin typeface="Comic Sans MS" pitchFamily="66" charset="0"/>
              </a:rPr>
              <a:t>45’+5’+10’=60’</a:t>
            </a:r>
            <a:endParaRPr lang="tr-TR" altLang="tr-TR" sz="4000" dirty="0" smtClean="0">
              <a:latin typeface="Comic Sans MS" pitchFamily="66" charset="0"/>
            </a:endParaRPr>
          </a:p>
          <a:p>
            <a:pPr>
              <a:spcBef>
                <a:spcPct val="50000"/>
              </a:spcBef>
              <a:buFontTx/>
              <a:buChar char="•"/>
            </a:pPr>
            <a:r>
              <a:rPr lang="tr-TR" altLang="tr-TR" dirty="0" smtClean="0">
                <a:latin typeface="Calibri" panose="020F0502020204030204" pitchFamily="34" charset="0"/>
              </a:rPr>
              <a:t>45 dakika ders çalıştıktan sonra</a:t>
            </a:r>
            <a:r>
              <a:rPr lang="tr-TR" altLang="tr-TR" b="1" dirty="0" smtClean="0">
                <a:latin typeface="Calibri" panose="020F0502020204030204" pitchFamily="34" charset="0"/>
              </a:rPr>
              <a:t> </a:t>
            </a:r>
            <a:endParaRPr lang="tr-TR" altLang="tr-TR" dirty="0" smtClean="0">
              <a:latin typeface="Calibri" panose="020F0502020204030204" pitchFamily="34" charset="0"/>
            </a:endParaRPr>
          </a:p>
          <a:p>
            <a:pPr>
              <a:spcBef>
                <a:spcPct val="50000"/>
              </a:spcBef>
              <a:buFontTx/>
              <a:buChar char="•"/>
            </a:pPr>
            <a:r>
              <a:rPr lang="tr-TR" altLang="tr-TR" dirty="0" smtClean="0">
                <a:latin typeface="Calibri" panose="020F0502020204030204" pitchFamily="34" charset="0"/>
              </a:rPr>
              <a:t>5 dakika çalıştığınız konuları gözden geçirmelisiniz</a:t>
            </a:r>
          </a:p>
          <a:p>
            <a:pPr>
              <a:spcBef>
                <a:spcPct val="50000"/>
              </a:spcBef>
              <a:buFontTx/>
              <a:buChar char="•"/>
            </a:pPr>
            <a:r>
              <a:rPr lang="tr-TR" altLang="tr-TR" dirty="0" smtClean="0">
                <a:latin typeface="Calibri" panose="020F0502020204030204" pitchFamily="34" charset="0"/>
              </a:rPr>
              <a:t>Her çalışma süresinden sonra da 10  dakikalık bir dinlenme arası vermelisiniz </a:t>
            </a:r>
          </a:p>
          <a:p>
            <a:pPr>
              <a:buNone/>
            </a:pPr>
            <a:endParaRPr lang="tr-TR" dirty="0"/>
          </a:p>
        </p:txBody>
      </p:sp>
      <p:sp>
        <p:nvSpPr>
          <p:cNvPr id="4" name="3 Dikdörtgen"/>
          <p:cNvSpPr/>
          <p:nvPr/>
        </p:nvSpPr>
        <p:spPr>
          <a:xfrm>
            <a:off x="3863072" y="3814154"/>
            <a:ext cx="4311704" cy="1938992"/>
          </a:xfrm>
          <a:prstGeom prst="rect">
            <a:avLst/>
          </a:prstGeom>
        </p:spPr>
        <p:txBody>
          <a:bodyPr wrap="square">
            <a:spAutoFit/>
          </a:bodyPr>
          <a:lstStyle/>
          <a:p>
            <a:pPr marL="342900" indent="-342900" algn="ctr">
              <a:buFont typeface="Wingdings" panose="05000000000000000000" pitchFamily="2" charset="2"/>
              <a:buChar char="ü"/>
            </a:pPr>
            <a:r>
              <a:rPr lang="tr-TR" sz="2400" dirty="0" smtClean="0">
                <a:solidFill>
                  <a:srgbClr val="C00000"/>
                </a:solidFill>
                <a:latin typeface="Calibri" panose="020F0502020204030204" pitchFamily="34" charset="0"/>
              </a:rPr>
              <a:t>Bir ders ya da konu içinde ayrılacak süre öğrenciden öğrenciye değişir. Her öğrenci zamanı kendine göre ayarlamalıdır.</a:t>
            </a:r>
            <a:endParaRPr lang="tr-TR" sz="2400" dirty="0">
              <a:solidFill>
                <a:srgbClr val="C00000"/>
              </a:solidFill>
              <a:latin typeface="Calibri" panose="020F05020202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789040"/>
            <a:ext cx="2808312" cy="198922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339752" y="2564904"/>
            <a:ext cx="4483968" cy="1404156"/>
          </a:xfrm>
        </p:spPr>
        <p:txBody>
          <a:bodyPr>
            <a:normAutofit/>
          </a:bodyPr>
          <a:lstStyle/>
          <a:p>
            <a:pPr marL="45720" indent="0" algn="ctr">
              <a:buNone/>
            </a:pPr>
            <a:r>
              <a:rPr lang="tr-TR" sz="3600" dirty="0" smtClean="0">
                <a:solidFill>
                  <a:srgbClr val="C00000"/>
                </a:solidFill>
                <a:latin typeface="Calibri" panose="020F0502020204030204" pitchFamily="34" charset="0"/>
              </a:rPr>
              <a:t>NOT TUTUN</a:t>
            </a:r>
            <a:endParaRPr lang="tr-TR" sz="3600" dirty="0">
              <a:solidFill>
                <a:srgbClr val="C00000"/>
              </a:solidFill>
              <a:latin typeface="Calibri" panose="020F0502020204030204" pitchFamily="34" charset="0"/>
            </a:endParaRPr>
          </a:p>
        </p:txBody>
      </p:sp>
      <p:sp>
        <p:nvSpPr>
          <p:cNvPr id="4" name="AutoShape 2" descr="data:image/jpeg;base64,/9j/4AAQSkZJRgABAQAAAQABAAD/2wCEAAkGBxQTERUSEhQUFhUWGRgYGBcYGBUYGxUWGBYXGhgYFxcYHCggGBwlHBYVITEhJSosLi4uGB8zODMsNygtLisBCgoKDg0OGhAQGzAdHyQsLCwtLCwsLCwsLDQsLCwsLCwsLCwsNCwsNywtLCwsNCwsLCwsLSwsLCwsLCwtLCw3LP/AABEIAN4A4wMBIgACEQEDEQH/xAAcAAACAgMBAQAAAAAAAAAAAAAABgUHAQQIAgP/xABHEAABAwIDAwkFBQUHAwUBAAABAAIDBBEFEiEGMVEHEyJBYXGBkaEyQnKisRRSYoKSIzNDwdEVFjSywuHwU9LxJHOTs8Nj/8QAGgEBAAMBAQEAAAAAAAAAAAAAAAECAwUEBv/EADARAAICAQMDAQYEBwAAAAAAAAABAhEDEiExBEFRYRMiMqHR8AWBkeEUM0JSscHC/9oADAMBAAIRAxEAPwC8UIQgBCEIAQhCAEIWhjmLxUsD55jZjfNxO5rR1klAbksrWtLnENaBckkAAcSTuSZi/KhQwktY587h/wBIdH9biAfC6qja3a6eveTIcsQPQhaei3gXffd2nwsl4larH5M3PwWvNyya9Ck0/FLY+QYVK4byt0j9JmSwnjbnG+bOl8qqCHCKhzczaedzd9xFIR5gLTcLEg6EbwdCO8KdCI1M6YwvaSkqP3NRE8/dDgHeLD0h5L4bS7TxUYa1wdJM+/NwssXvtvJvoxo63HRc1yuABJ3DXyTQap9FSscSXVdQBbOS7mmDUDX3WA7utxVJRoupWP0+0OISm/OQ07epjGc64fFI/QnuaswbTV0BzPLKqMe0zIIpbdZYWnK49hAvxVcYRj0bP8VSx1Z63SSSB3gLlg8GhTMOP03PRClE0TJXZHwSnO1hIJD4ZMxIGli02GullDi0SpJl14RicdTCyeF2ZjxcHcR1EOHU4EEEdRCMRxaCAZp5oohxe9rb91zqqnocXqIZ6mkpCGNkySvkIv8AZ3OBD8jdxe8NaddBqetfPD6QSOL6emnq3kkOncGuzHr/AG0zgD+XRVJLTw3aSkqHZYKmCR33WSMcfIG6lVTdZAxzxDVUz4ZDqzOGguI64pWEjMN+hunHYTHJC99FUOL5I2h8Uh3yw3t0uL2GwJ6wWnigHNCEIAQtCtxumhOWWohjdwfIxp8ibrxS7QUshtHUwPPBssbj5AoCSQhCAEIQgBCEIAQhCAEIQgBCEIAVF8re0JqKv7Ow/sqfo9jpffPh7PZZ3FWxtpjgo6OWfTPbLGOMjtG+W89gK5uc4kkkkk6kneSd5K0gu5Sb7G9gmFSVU7IIRd7z17mgb3O4AD+nWr52W2HpaNoLWCSXrleAXX/ADowdg8SUucjWBc1TvrJBZ0ujL9UTTqfzOBPc1qaa/ES82bcN9T3/ANFanN0itqKtkzLWMbvcO7f6BReJMo5xaeKOT4owbdxIuFGIWiwoq8jFLbnYuhZHFJThzXPniYWh5c0tLszrtfcjRp3Eb1DVWyNRiFRPLAY7QZIsjiWk3YJCWmxHvjfbcmbbYWgZL1QzRSO7GZsrj4B1/BY2XxB0FbNECLTsbM2/W6Mc28fp5srOUWp0i6knGyusT2Urae/O00oA95ozt/Uy4HioGctykusQLk9lvounIcaHvt8R/Qpd5SKWllw+ok5uJ0jWXDixudvSFyCRfddS9S5RCp8MqevJpaCGnBIlqQXyuubhtgXC+/cWsHZdeMH2trKZrWw1DwxugY6z2gDqDXg2HdZN7dlmV9cYnyOjyU4dGWgEE86Q+4O/TJuIWvifJLVsuYZIphw1jd5G7fmVItVuWlZoYzyjy1FK6CphiJLmFsrLtMbmvac2U31tfUEbymPBMUg/tGkl56LIW1DA7O21yxhAvfecu5VxiuC1FMbVEMkfa5vRPc8dE+BUZzDb5rC/Efz4qXBPghSo6xBvqEn8p+2zcMpC5pBqJLthYePW8j7rbg9psOtUlh201RRjNDPJG0e7e7P/AI3XbfwUWJqrHK8PmJcbNacosGMG5rBuBJv4klZyWk0hc3SPns9stNiBfPI9/ScTmyl7pHX6Tt+6/Wt+r5OSLhk3SHU9hGvAkHTyV7YLhsVDTW0aGgZiOzc0fQcSe1J+KVnPSukta+4cABYX7bBYSk0dHDhxy2q/UUuT7b+qw2qbR1znOp3ENOc5uZvoJGOPucRute2u/o4Fcw8pdGDDHL7zXZfyuBPoR6lXdyWY82pwylJfeQRhjgSbkxEsvc+0TlvftWkXas8ebH7ObiOCEIVjIEIQgBCEIAQhCAEIWni+INp4JJ3+zGxzj22G4dpOnigKh5Zsb52pZStPQgGZ3bK8f6WW/WUl4DhTqqpip2b5HAE/dbvc7waCfBa1bVOlkfLIbvkcXu73G58FZ/Ilgn72scP/AOUfoZCPlHg5b/CjLllg4g1sMLIYxlaAGgDqYwAAfRLOL4vFTNa6UkBxyiwJ1tfq7lN4tNmkPBun9fVaEsTXDK5ocD1EAjyK1xqomc3bNKhxunm/dysJ4Xs79LrFSCga7Y+lk/hmM8Yzb5TdvotD+7NXD/haskfckvb+Y9ArkDTUQtexzHgOa4FrgesEWISJiFCacNjqOc5uM3gq475oxuAkLRdjgNL2LXDepL+266D/ABFLzjR70d/Po5h6BblDtpSv0c50Z4PGnm2487Kk4qRaLaIOm2nla9jWVEVVdzW83zZbK4OcASHsOW4GurbaJ0xWgE0MkLt0jHMvwuLXX3pZo5Bmjcxw4tIP0WwGpFNLd2Q3fBX2HYjLG6Gpa0melLoqiMWLi0i0gaDv3MkbxCsHCdtqea2WSNx+7myvB4GN9iCobGtnRM8TRPMM4Fs4AcHtG5srD7Y4HQjioKu2SqpmlsjqE3Fs3NSlzb+827tCN4WOhrarNdV96LUbVRvGU2sdC1w39hB0KXMa5O6Ce7ua5l33ojk8S32D5L6UtPkY1ly7K0Nud5sALntNlW/LBtw6CM0FO8iSQftiD7EZHsDg5w8m9+iUNO6YUr2ZWm0NOJq40lE8zsz5I32A5w9btDbKNelusL6JzwrB8RwyNp+xF7Ll3PQPzOJ45d500tYaKa5IdiTC0Tyi00w0BGsUR18HEanwHFWzidW2NvNgAm1rHcB1XXFy9dqc5JrTHa33fp9+p0MWJwquX8kVI3bUVlonPLXt3xPbzb83a3cT3L6OcACToApzaPZynq22mZ0x7MrdJGHqId19x0VcVk89PJ9iqXZrDNHNu51g+92jXy7iXS9VHqF4fj6Hs1+z91/I0dt6zPCbmwuA0eOvjZN3JPWj7CxrXjPG95IB1aC4kHu36qqsUqjUTWHsN0b3dbvH+imsErzTSskZoGEXH3me80949bFdSENjl58mqdnVGF1XOxNf1ka940K21B7IvvE4dQdp3EBTiGYIQhACEIQAhCEAKtOWzGMkEVI06yuzv+Bh0B732P5CrLXOW32Mfaq+aQG7Gnm2fAy4uO92Z3irwVsrJ7EDFGXODWi7nENaOLibAeZXSuBYc2jo44R/CZqfvP3uPi4k+Kpvkmwjn69ryLspxzh+M6Rjzu78iurGJOiG8T6D/gV3vJIqtlYt4jWshY6WV1mi1zYnUmw0Gp1K+VBi0E37qVjjwvZ36Tr6Lflga9pa9oc07wQCD3gqBr9iKSTcwxniw2+U3HovRZjRP5VkNSj/AHaroP8AC1eZo9yS+7gL5h9Ef3jrYP8AFUZcBvfHu79MzfoosmhvDVqV2DwTfvYmP7S0X8HDUeai8P22pJNC8xnhILD9Qu3zKYqeZrxmY5rhxaQR5hRZNCnU7BQ3zQSSwu6rHMB9Heq+P2LFaf2JGVLR1Otm+ax+Yp3yrOVRYElu2zojlrKWWI/eANj3B1vQlTmH7TUk1gyZgJ91/QPk61/BTTmAixAI4HUeSW9o9n8PbDJPPG2JjGlzns6BA7A3RxJ0AtqSEsmjzt7tUzD6Uy6GV92ws+863tH8LdCfAdaqjk22bfW1Dq+ru9jXlwLv40t7kni1p14XsOohQOEYY/FK3m2Z2wNJNyQeZhv5Zju03k8AuiMAwhjGNY1oZDEAOyw6u08T/VcL8U6yTfsMXxP5Lz99jodJhX8yfC+ZI0doYjKfafo0dn/NfJRMshJJJuTvK2K+q5x19wGjRwCjaiay+em1kaxw+CPHr5f5/wCDpRWlOT5f3R8qqeyqPlWxZj3RwNAL2EuLutocLZfHQnuanTavHm08LpDqdzR95x3D+fcEj8nGBOq6l1ZP0mMdfX35d4Hc3Q/pXb/D+n31vseLqclLSFVggo6GJjx/6id3OP4sY1pDWdntgntvwUMG30G86DvKnNtK8y1kmt2s/Zt/L7XzFy2+TzCefrGOIuyL9oe9vsD9Vj4LuLZHNe7Ls2QkdExscmpdb8psAAmtKtCy8jB+Iemv8k1LM0BCEIAQhCAEIQgIDbrF/stBNKDZ+XIz439Fp8L38FzgArT5b8Wu6CkadwMrx2m7Wf6/RVthdC6eaOBvtSPawdmY2J8Bc+C2gqRnJ7l18j+EczQc6R06h2f8g6LB3WBd+dMGIPzPPZp/X1UjFE2KIMaLNY0NaOAaLAegUTZMe7bEuKPnlXrKoGi2zo5DbnchvbpgtB8Tp5qfhe14zMIc09bSCPMLWygBqyAveVZyqLFEZX4FTzfvYWOPG1nfqFil+o5P4wc9NPNA7sOYehDvUp0DVmyiyaEbmcXp/ZdHVNHUbZreOV3qV7i295s5aymmhPEC48nAHyuneyxJEHCzgHDgQCPIpYoicN2ipZ7COdhJ90nK79LrFUzyq7WvxCpbQUd3xMfl6P8AHmva/a1uoB3bzuspXlqqaOmAp6eJral9nPLCWiOM8Wg5czu7Qa9YX25JNjDE0VUrf20otG0/w4z19jnDyHeV4eu6uODHfLeyXlno6fC8khs2A2RbSwtgbq93Smk4u7OwbgP6lM+J1Q0iZ7Dd/af+eq+tS4QM5tp6bvaPAKHkfYL5TPOULhdzl8T/AOfr+h18cU6l/SuPqfOeSyhcQq7XX3rqqyrXlA2gys5lh6b99vdZ1+e7zXp6TpraiiuXJSbZB41VSYlWsgh1bmyt4fikPZYE9wVuU9PHRUmVgsyFhPa4gEkntJ+qWuTDZvmIftEg/azDS+9ke8DvdoT4KR5Q6zJSZBvlcG+A6Tv8oHivpccFFKKOTOTbbZWQu51zvJJJ7TqSrW5LqHJTyS29t2UfCwf9zneSrGBlhc71eOz1FzNLDF1tYM3xHpO9SVvLZGUeRnwGC7i89Wg7zv8AT6qbWnhEWWJvbr57vSy3FkaAhCEAIQhACEJe2+xX7Nh88gNnFuRnxv6II7rk+CIFFbX4r9qrZ573a55DP/bZ0WW7wAfFNHIxhXOVr5yOjAzT/wByS7R8ok8wq/AV9ckuFczh7HkdKcmU/CdGfK0HxW0tkZR3Y04g/QDj/JaAatqqdd3dolQbc0glfE9z43McWkvYbEg2OouQO8BTFbCXJIYhs7TT3MsLCT7wGV36m2KX5uT5rDnpKiaB3eSPNpB8yU3UVbHKM0UjJBxa4O+i2cqmyKEW2L03/TqmDuzW+V3+Ze4OUFjDkq6eaB3cSPIgO8gU8WXmaBrxle1rhwcAR5FLJojMN2gpZ7c1PG4n3Scrv0usVK5Ut4lsFRS3/ZmM8Yzl+U3b6KM/uhW0+tHWkgbo5b27veb6BRsB3sl7bramPDqR077OeejEz78n/aN5PDtIUQ7aXEaYf+roxIwb5I+oDeSW5h5gKo8dxKXHcVa1mZsXssadeahbq95A0zHU9pLR1BZ5ZrHFylwWhHU6Rt8nWzMuKVj6yqBkZnLjm/jS77fA3S/VuC6DbE2njLjYvOnjwHYtXZKkp6eBlPAMuRtrHeeJv163PiStfFKrPIbeyNB/M+K+c6rqYqH8Rdye0V/b+/n1pHTxYnfs6pd/U1ZZCSXE3J1JUXXVK+9bPYJZxSttdc7pcLfvs9mSXZEftFjDYo3PcdAPM9QCR9isFdiFY6aYXiYcz77nH3Yx2aa9g7VqbRVr6upbTw3d0soA9550v3Dj3lXBs3gzKSnZAzW2rnffefad/TsAX03SYfZxt8s5fUZNTpcIlFXvKFUZ6iOPqiZc/E83+jW+asiipjI8Mb19fAdZKqPaKqEtVNI32S9wb8Dei0+IAPivdBbnlk9jOztFz1VDH1F4J+FvSd6Aq7Y2ZnADrIHmq05MKPNPJMdzGho+J5/o0+atjBYryg/dBP8AIfVJvcQ4GFrbAAdSyhCoWBCEIAQhCAFU3LhiusFKDuvM8ebGf/p6K2Vzdtvin2mvqJQbtz5GfBH0RbsNi78yvBblZPYi8NonTzRwt9qR7WDszEC/he/gun4YmxRtY0Waxoa0cA0WA9FSnI3hXO1xmI6MDCR8b7tb8vOK66o6WUz3dER4s07LUr8JhmFpoo3/ABNBPgd4X0qsQhic1sksbHPvlD3taXW32BOu9bQ11G5WsgTKzk5pic0D5YHdRa4uA/V0vJy1/wCy8Xpv3NQypYPdk3n9evzp8ss2TUxQhDbuWA2rqOSP8bL5fAO08nFT2G7YUU1ss7Wk+7J0D82h8Cp8tuLHdwUHiWxtFNcugY0n3o/2Z+WwPiCloUybbqLjUHrWbJFOwEsJzUNbLF+B18p78tgfFpXxrMdxWgjdJVRRTwsF3SNIBAHWS2xH6ErwwanLjtX9lo/ssbrTVIINt7IR7Z/N7Pdm4Je5LeT+J1H9pqWv5yazoi1743Rxj2XNcwixcSTrcWDUoUBdjeMGWoIZGTmcC6wZCzRsTSes6DTrLiuh2MAADQAAAABuAA0A7LLx55djfHHuJU88+HvaKmQzUriGtqTYSQOJs1tRl0LToBILa7991NzyZRdRO2WOxvjfTR2eHgtkO9uXraD1k8er6K2B42WQPhnfrTWGdxtmiIvG4niBdv5Vweq6GMpKcFXlf7OlhyySqX5E3idbvVbbW7SAXjjN3nQn7n+/0Xx2h2sfO7maUOOY2zAHM88GNGo+vcmbYjYARFs9WA6Xe2Pe2M8XdTneg7erp9L0eneX6HmzdR2iHJfsqYWmrnbaR4tG072sO9xHUTu7u9WChTGzmHc4/nHDoMPm7q8t/kuieM84ofsWG1FQdJDGQ38Ln9Fg/U4E/wCyoIBXHy34jlp4acHWR5e74YxuP5ntP5VT8cZcQ1u9xAHeTYLaC2M5clp8ndFzdGHHfK5z/D2W+jb+KsPAIrNc7ibeA/8AKXaKmEcbI27mNa0flAH8k4UMWWNrezXvOpWTdsuj7oQhQSCEIQAhCEBCbZ4r9moZ5gbODCGfG7ot9SFzYArb5cMVsyClB9omV/c3osB7yXH8iqqkpnSyMiZ7Ujmsb8TiAPUraC2M5Pcu7kewvmqDnSOlO8v/ACDos+hP5k4zG5RQ0rYYWRM9mNjWN7mgAfRYsqXbst2oh8c2bp6u3PsuWghrgS1wB1tcbx3pbOwMsGtDWyxfgfct+XTzaU+WWbK2poihB/tLGKb99Tx1LB70ftH9GvyLZouUimJyTslp39Yc0uA/T0vNoTtZa9bh8UwyzRskHB7Q767k1LuhTPjh+KwTi8MscnwuBI7xvC3bJQxDk2o3nNFzkDuoxuuL/C+9vAhaX9gYrTf4arbO0e5Lv7unf0cEpdmNx9sqE5ctteflGG0zszGOHPFuvOTA6Ri28NO/8XwqW235UK2lifSywMhqnt6L2u9hpJBeGXOuhsc2/XqVdbJ4UGD7VOQL6szEDveSfTz4KFFt0HKlZObPYUKeENNs7tXnt4dw/qp1tfKI+aEj8h925t/47NyVsQ2tgjuGXkd2aN/Uf5AqLgdX4gcsLCI9xLeiwfE87+6/gtsjx6dL3KQU1LUTeL7RwwXF87/ut6viduH1SlVCoq3c85hEfs5g05AATpf3iLnr8lYWzvJpFFZ9U7nn/cFxGD29b/Qdieo4w0BrQA0CwAAAA4ABeLHijE9WTLKYl7DQ0EIDYnXndoXyNyuJPut3tA7AfNPAWrFgcckoc2BrpAbghouDxNvqU3Yds3udMfyD+Z/p5rR12MkROGYY+Y6aN63HcO7iU60tO2NgY3cPXtPavccYaAGgADcB1LzUzhjHPcbNaC4ngALk+QUElEcrWJc7iL2g9GFrYx32zu9XW8FF7DUfO1sfBl5D+Xd8xaoeuqzNLJM72pHueewucTb1T1yW0ek056y2Nvh0nfVnktntEyW7LCo4s0jW8Tr3bymtQWAxXeXcB6n/AMFTqxNQQhCAEIQgBCFEbWYr9lo55+tjDl7Xu6LB+ohAUXyhYp9oxGd4N2tPNM+GPTTvdnPipTkiwrnsQEhHRgaX/nPRZ9XH8qSe/X+au7kZwvm6J05HSneSPgZdrfUPPitpbRMlux8lKgtp8XkpYmyR08k93WcGXuxticxsCeq27rU47esLNGjE3DeUejk0kL4XbiHtuAfibe3jZNNDXRTDNDIyQcWOa7zsdF8sRwaCcftoY5O1zQSO528eaV63kzpi7PTyS07+otcXAefSHg5W91+hXcdbLKQP7Nxml/dTx1TB7r7Zj+ux+dZZyhSwnLXUUsX4mg28A+w8nFNPgWP1lo47X/Z6aaoDC8xRvfkG92VpNloYXtnRT2DJ2Bx92S8Z7hnsD4XU+031G7iqvYscfupa7FamSdsMs8kjrucxji1pto0u3MaBYAE7gEyR8mFa9w+1ysjPW0u517eyzTlHdmXTbWACw0HZpZa8OHRN1DG34kXPmdVAKGj5K49DFI9zx95gcL9zd3jdTcWHYxALfZxOwcAGkDsAyn5SroAQpTFFOUm0rA/JVskpndeZrnW/LYO9E74HHQzW5uobM77uYNP6NHJmq6SOVuWVjHt4OaHDyKV8U5N6GW5ax0TuMbrC/wALrt8gFPuv0I3GuCFrBZrQ0cALL6rTwihEEMcIc94Y0NzPN3G3ErcVCwJS5U8R5nDZgD0pbRD856XyB6bVUXLjiN5KemB9kOlcO09FnoH+atFWyJcFXK49jqLmqKFp3ubnPe/pfQgeCqbDKTnZo4h772t8CdT5XV5sZuA7AB6BXyPsVgMOCRWiv94k+G4fRSC8Qx5WhvAAeS9rIuCEIQAhCEAKreW/FrMgpGnVxMr/AIW3awHvJcfyK0lzpyhYiZ8RqHHcx5ib2Nj6P+bMfFXgtysnsQNLTukeyNmrnuaxvxOIA9Sun8LomwQxws9mNjWDuaAP5Kk+SHCeerxIR0adpf8And0Wf6j+VXspyPsRBGLLGVekLMuebLFl7QgPKw5oIsQCD1HUL1ZFlIF3E9iKGe5dA1pPvR3jPy6HxCgDyfTwG9BXSx8GPvl8S3T5CrBQpUmiNKK9/tfGaX99TMqWD3o/aP6NfkW3QcptK45J2S07+sPaXAHvb0vNoTwtSvwyGYZZoo5B+Nod5XGinUnyiKZ4w7FoJxeGWOT4XAkd43hbqS8R5MqN5zQmSB3UWOJAPc+5HgQtH+wcXpf8NVtqGD3Jd57Onf0cEpPhi34LCWVXn9/aqn0r6GRoG+SO+X1u35047P45FWQ89ASW3LTmFiHC1wfMblDi0SmmSSEIVSQXOXKBiXP4jUPBu1r+bb3R9D1cHHxV/Y9iAp6aac/w2OcO0gGw8TYLmEknUm5O88T1laY13KTGrk3os9WZDuiYT+Z3RHoX+St3Cos0rezXy/3skXkzostM+U75H6fCzQeuZWPs/F7T+4D6n+SrN7kx4JlCEKpYEIQgBCEIAXMW0YP2ypvv5+b/AOxy6dXPXKZhhgxKa46MpErTxD/a+cOWmPkpMa+QojNVjrtD5XlVtLnDYzad9BOZWtD2ublewm2YXuCDY2IP1PFWnh3KvQyaSc7CfxszDzjLvUBJxd2ItUPiFGYbtDSz/uaiJ54B7b/p3qTWZcEIQgBCEIAQhCAEIQgBCEIAK8RRNaLNAaOAAA8gvaEAIQhAIPLNiPN0IiB1mkaPys6bvUMHiqPVgctGJc5XMhB0gjF/jk6R+URpU2WouerIWdWcOd8LOkfO1vFbR2iZS3ZbeC0fM08UX3GNB+K13epKc8LiyxN7dfP/AIEuQx5nBvEgeabQFiamUIQgBCEIAQhCAEt7b7JR4hCGk5JWXMclr2J3tcOtpsL9wKZEInQObMb2Tq6UkTQPyj+IwF7COOZu7xsVCXXVkjAQQdxFklYvgMTnFs0Mb+Di0XI4h29aLIU0FEEKVw7aOrg/dVMzRwzlzf0uu30T/WbB0r/ZEkZ/C648n3UHWcnMg/dTMd2PBafMXVtaZXSz6Ydyr1zLCQQzD8TSxx8WED5Uz4dywQOsJ4JYz1lhbI0f5T6Kt6zZOrj3wucOLLP9G6+ih5Yy02cC08HAg+RTTFi2jojDtuaCa2SpjBPU+8Z+cBMEUgcLtIIPWCCPMLlRfejq5IjeKSSM8WPcw/KQoeMnWdToXPuHco2IRac8JBwla13zCzvVNGHcsTt1RTA/iif/AKX/APcquDLakW0hJuHcpuHy6OkdEeEjHD5m3b6pmoMUhnF4ZopB+B7XfQqrTRNo3EIQoJBCEIAWCbarKW+ULGBTUEz72e9pjj4l7wRp3C7vBEChtocQ+0VU8/8A1JHOHw3sz5Q0Jn5LqK8ksx91oYO9xufRo80jgK2tgKPm6JhO+QmQ9x0b8oHmtp7IzjyOeCRXkv8AdBPidP6phUZgMVmF33j6D/e6k1iaAhCEAIQhACEIQAhCEALxLE1ws4AjtXtCAjZMGYdxcPG/1WrJgjvdcD33H9VOIQCzJhsg90nusVpVVKHDLIwEcHtB9CE5rBF96ArGs2Po5P4QYeLCW+g09FBVnJw3+FO4dj2h3q230VxyYfG7eweGn0WpJgrD7JcPIqyk0RpRRdZsNVs9lrJB+Bwv5PsoOrw6WL97FIz4muA87WXQ0mCvHsuafMLVlw+Qb2Ejs1+issjK6DnkFZabEEaEbiNCO49Suqv2dppP3kDL8cuV3m2xUDWcntO792+SM8Lh48jr6qymiNDFDDtsa6G3N1Uth1PPODykv6Jnw7ldqm6TQxSjiM0Z/wBQ9FF1nJ5O393JHIO27D5G49VB1mztVF7cEluLRnHm26e6yN0Wvh/K5SP0ljmiPHKHt82HN8qY6XbWgk9mrhHY5wYfJ9iucTvt18FhNCJ1s6LxPbqghaS6pjeR7sZEjj2ANvbvNgqW212rkxCYPILImXEcd75Qd7ncXGw7rW7SurdwrC5ah+SFhces7mt7XO3BFFIhts94FhTqmdsLdx1cfusHtH+Q7SFdUMQa0MaLNaA0DgALAKJ2Y2fZSR5R0pHavfxPAcGj/dNWD0eZ2c+y31KzlKy8VRNUcWVjW8B69a+yEKpYEIQgBCEIAQhCAEIQgBCEIAQhCAEIQgBCEIAQhCA8uYDvAPetaTDYz7oHdp9FtoQEVJgjfdcR32K1ZMGeNxafRT6EAm4hgQeLTQNePxMa/wBdbKCn2No3HWHKfwukb6B1lZ68SRB28A94BU2yKKzg2Oo2m/Mg/E57h5F1lNQQNY0NY1rWjc1oAA7gE1HDovuD1X1ipWN9loHhr5pbJohaHCnO1f0W+p/op6NgaAALAdS9IUAEIQgBCEIAQhCAEIQ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data:image/jpeg;base64,/9j/4AAQSkZJRgABAQAAAQABAAD/2wCEAAkGBxQTERUSEhQUFhUWGRgYGBcYGBUYGxUWGBYXGhgYFxcYHCggGBwlHBYVITEhJSosLi4uGB8zODMsNygtLisBCgoKDg0OGhAQGzAdHyQsLCwtLCwsLCwsLDQsLCwsLCwsLCwsNCwsNywtLCwsNCwsLCwsLSwsLCwsLCwtLCw3LP/AABEIAN4A4wMBIgACEQEDEQH/xAAcAAACAgMBAQAAAAAAAAAAAAAABgUHAQQIAgP/xABHEAABAwIDAwkFBQUHAwUBAAABAAIDBBEFEiEGMVEHEyJBYXGBkaEyQnKisRRSYoKSIzNDwdEVFjSywuHwU9LxJHOTs8Nj/8QAGgEBAAMBAQEAAAAAAAAAAAAAAAECAwUEBv/EADARAAICAQMDAQYEBwAAAAAAAAABAhEDEiExBEFRYRMiMqHR8AWBkeEUM0JSscHC/9oADAMBAAIRAxEAPwC8UIQgBCEIAQhCAEIWhjmLxUsD55jZjfNxO5rR1klAbksrWtLnENaBckkAAcSTuSZi/KhQwktY587h/wBIdH9biAfC6qja3a6eveTIcsQPQhaei3gXffd2nwsl4larH5M3PwWvNyya9Ck0/FLY+QYVK4byt0j9JmSwnjbnG+bOl8qqCHCKhzczaedzd9xFIR5gLTcLEg6EbwdCO8KdCI1M6YwvaSkqP3NRE8/dDgHeLD0h5L4bS7TxUYa1wdJM+/NwssXvtvJvoxo63HRc1yuABJ3DXyTQap9FSscSXVdQBbOS7mmDUDX3WA7utxVJRoupWP0+0OISm/OQ07epjGc64fFI/QnuaswbTV0BzPLKqMe0zIIpbdZYWnK49hAvxVcYRj0bP8VSx1Z63SSSB3gLlg8GhTMOP03PRClE0TJXZHwSnO1hIJD4ZMxIGli02GullDi0SpJl14RicdTCyeF2ZjxcHcR1EOHU4EEEdRCMRxaCAZp5oohxe9rb91zqqnocXqIZ6mkpCGNkySvkIv8AZ3OBD8jdxe8NaddBqetfPD6QSOL6emnq3kkOncGuzHr/AG0zgD+XRVJLTw3aSkqHZYKmCR33WSMcfIG6lVTdZAxzxDVUz4ZDqzOGguI64pWEjMN+hunHYTHJC99FUOL5I2h8Uh3yw3t0uL2GwJ6wWnigHNCEIAQtCtxumhOWWohjdwfIxp8ibrxS7QUshtHUwPPBssbj5AoCSQhCAEIQgBCEIAQhCAEIQgBCEIAVF8re0JqKv7Ow/sqfo9jpffPh7PZZ3FWxtpjgo6OWfTPbLGOMjtG+W89gK5uc4kkkkk6kneSd5K0gu5Sb7G9gmFSVU7IIRd7z17mgb3O4AD+nWr52W2HpaNoLWCSXrleAXX/ADowdg8SUucjWBc1TvrJBZ0ujL9UTTqfzOBPc1qaa/ES82bcN9T3/ANFanN0itqKtkzLWMbvcO7f6BReJMo5xaeKOT4owbdxIuFGIWiwoq8jFLbnYuhZHFJThzXPniYWh5c0tLszrtfcjRp3Eb1DVWyNRiFRPLAY7QZIsjiWk3YJCWmxHvjfbcmbbYWgZL1QzRSO7GZsrj4B1/BY2XxB0FbNECLTsbM2/W6Mc28fp5srOUWp0i6knGyusT2Urae/O00oA95ozt/Uy4HioGctykusQLk9lvounIcaHvt8R/Qpd5SKWllw+ok5uJ0jWXDixudvSFyCRfddS9S5RCp8MqevJpaCGnBIlqQXyuubhtgXC+/cWsHZdeMH2trKZrWw1DwxugY6z2gDqDXg2HdZN7dlmV9cYnyOjyU4dGWgEE86Q+4O/TJuIWvifJLVsuYZIphw1jd5G7fmVItVuWlZoYzyjy1FK6CphiJLmFsrLtMbmvac2U31tfUEbymPBMUg/tGkl56LIW1DA7O21yxhAvfecu5VxiuC1FMbVEMkfa5vRPc8dE+BUZzDb5rC/Efz4qXBPghSo6xBvqEn8p+2zcMpC5pBqJLthYePW8j7rbg9psOtUlh201RRjNDPJG0e7e7P/AI3XbfwUWJqrHK8PmJcbNacosGMG5rBuBJv4klZyWk0hc3SPns9stNiBfPI9/ScTmyl7pHX6Tt+6/Wt+r5OSLhk3SHU9hGvAkHTyV7YLhsVDTW0aGgZiOzc0fQcSe1J+KVnPSukta+4cABYX7bBYSk0dHDhxy2q/UUuT7b+qw2qbR1znOp3ENOc5uZvoJGOPucRute2u/o4Fcw8pdGDDHL7zXZfyuBPoR6lXdyWY82pwylJfeQRhjgSbkxEsvc+0TlvftWkXas8ebH7ObiOCEIVjIEIQgBCEIAQhCAEIWni+INp4JJ3+zGxzj22G4dpOnigKh5Zsb52pZStPQgGZ3bK8f6WW/WUl4DhTqqpip2b5HAE/dbvc7waCfBa1bVOlkfLIbvkcXu73G58FZ/Ilgn72scP/AOUfoZCPlHg5b/CjLllg4g1sMLIYxlaAGgDqYwAAfRLOL4vFTNa6UkBxyiwJ1tfq7lN4tNmkPBun9fVaEsTXDK5ocD1EAjyK1xqomc3bNKhxunm/dysJ4Xs79LrFSCga7Y+lk/hmM8Yzb5TdvotD+7NXD/haskfckvb+Y9ArkDTUQtexzHgOa4FrgesEWISJiFCacNjqOc5uM3gq475oxuAkLRdjgNL2LXDepL+266D/ABFLzjR70d/Po5h6BblDtpSv0c50Z4PGnm2487Kk4qRaLaIOm2nla9jWVEVVdzW83zZbK4OcASHsOW4GurbaJ0xWgE0MkLt0jHMvwuLXX3pZo5Bmjcxw4tIP0WwGpFNLd2Q3fBX2HYjLG6Gpa0melLoqiMWLi0i0gaDv3MkbxCsHCdtqea2WSNx+7myvB4GN9iCobGtnRM8TRPMM4Fs4AcHtG5srD7Y4HQjioKu2SqpmlsjqE3Fs3NSlzb+827tCN4WOhrarNdV96LUbVRvGU2sdC1w39hB0KXMa5O6Ce7ua5l33ojk8S32D5L6UtPkY1ly7K0Nud5sALntNlW/LBtw6CM0FO8iSQftiD7EZHsDg5w8m9+iUNO6YUr2ZWm0NOJq40lE8zsz5I32A5w9btDbKNelusL6JzwrB8RwyNp+xF7Ll3PQPzOJ45d500tYaKa5IdiTC0Tyi00w0BGsUR18HEanwHFWzidW2NvNgAm1rHcB1XXFy9dqc5JrTHa33fp9+p0MWJwquX8kVI3bUVlonPLXt3xPbzb83a3cT3L6OcACToApzaPZynq22mZ0x7MrdJGHqId19x0VcVk89PJ9iqXZrDNHNu51g+92jXy7iXS9VHqF4fj6Hs1+z91/I0dt6zPCbmwuA0eOvjZN3JPWj7CxrXjPG95IB1aC4kHu36qqsUqjUTWHsN0b3dbvH+imsErzTSskZoGEXH3me80949bFdSENjl58mqdnVGF1XOxNf1ka940K21B7IvvE4dQdp3EBTiGYIQhACEIQAhCEAKtOWzGMkEVI06yuzv+Bh0B732P5CrLXOW32Mfaq+aQG7Gnm2fAy4uO92Z3irwVsrJ7EDFGXODWi7nENaOLibAeZXSuBYc2jo44R/CZqfvP3uPi4k+Kpvkmwjn69ryLspxzh+M6Rjzu78iurGJOiG8T6D/gV3vJIqtlYt4jWshY6WV1mi1zYnUmw0Gp1K+VBi0E37qVjjwvZ36Tr6Lflga9pa9oc07wQCD3gqBr9iKSTcwxniw2+U3HovRZjRP5VkNSj/AHaroP8AC1eZo9yS+7gL5h9Ef3jrYP8AFUZcBvfHu79MzfoosmhvDVqV2DwTfvYmP7S0X8HDUeai8P22pJNC8xnhILD9Qu3zKYqeZrxmY5rhxaQR5hRZNCnU7BQ3zQSSwu6rHMB9Heq+P2LFaf2JGVLR1Otm+ax+Yp3yrOVRYElu2zojlrKWWI/eANj3B1vQlTmH7TUk1gyZgJ91/QPk61/BTTmAixAI4HUeSW9o9n8PbDJPPG2JjGlzns6BA7A3RxJ0AtqSEsmjzt7tUzD6Uy6GV92ws+863tH8LdCfAdaqjk22bfW1Dq+ru9jXlwLv40t7kni1p14XsOohQOEYY/FK3m2Z2wNJNyQeZhv5Zju03k8AuiMAwhjGNY1oZDEAOyw6u08T/VcL8U6yTfsMXxP5Lz99jodJhX8yfC+ZI0doYjKfafo0dn/NfJRMshJJJuTvK2K+q5x19wGjRwCjaiay+em1kaxw+CPHr5f5/wCDpRWlOT5f3R8qqeyqPlWxZj3RwNAL2EuLutocLZfHQnuanTavHm08LpDqdzR95x3D+fcEj8nGBOq6l1ZP0mMdfX35d4Hc3Q/pXb/D+n31vseLqclLSFVggo6GJjx/6id3OP4sY1pDWdntgntvwUMG30G86DvKnNtK8y1kmt2s/Zt/L7XzFy2+TzCefrGOIuyL9oe9vsD9Vj4LuLZHNe7Ls2QkdExscmpdb8psAAmtKtCy8jB+Iemv8k1LM0BCEIAQhCAEIQgIDbrF/stBNKDZ+XIz439Fp8L38FzgArT5b8Wu6CkadwMrx2m7Wf6/RVthdC6eaOBvtSPawdmY2J8Bc+C2gqRnJ7l18j+EczQc6R06h2f8g6LB3WBd+dMGIPzPPZp/X1UjFE2KIMaLNY0NaOAaLAegUTZMe7bEuKPnlXrKoGi2zo5DbnchvbpgtB8Tp5qfhe14zMIc09bSCPMLWygBqyAveVZyqLFEZX4FTzfvYWOPG1nfqFil+o5P4wc9NPNA7sOYehDvUp0DVmyiyaEbmcXp/ZdHVNHUbZreOV3qV7i295s5aymmhPEC48nAHyuneyxJEHCzgHDgQCPIpYoicN2ipZ7COdhJ90nK79LrFUzyq7WvxCpbQUd3xMfl6P8AHmva/a1uoB3bzuspXlqqaOmAp6eJral9nPLCWiOM8Wg5czu7Qa9YX25JNjDE0VUrf20otG0/w4z19jnDyHeV4eu6uODHfLeyXlno6fC8khs2A2RbSwtgbq93Smk4u7OwbgP6lM+J1Q0iZ7Dd/af+eq+tS4QM5tp6bvaPAKHkfYL5TPOULhdzl8T/AOfr+h18cU6l/SuPqfOeSyhcQq7XX3rqqyrXlA2gys5lh6b99vdZ1+e7zXp6TpraiiuXJSbZB41VSYlWsgh1bmyt4fikPZYE9wVuU9PHRUmVgsyFhPa4gEkntJ+qWuTDZvmIftEg/azDS+9ke8DvdoT4KR5Q6zJSZBvlcG+A6Tv8oHivpccFFKKOTOTbbZWQu51zvJJJ7TqSrW5LqHJTyS29t2UfCwf9zneSrGBlhc71eOz1FzNLDF1tYM3xHpO9SVvLZGUeRnwGC7i89Wg7zv8AT6qbWnhEWWJvbr57vSy3FkaAhCEAIQhACEJe2+xX7Nh88gNnFuRnxv6II7rk+CIFFbX4r9qrZ573a55DP/bZ0WW7wAfFNHIxhXOVr5yOjAzT/wByS7R8ok8wq/AV9ckuFczh7HkdKcmU/CdGfK0HxW0tkZR3Y04g/QDj/JaAatqqdd3dolQbc0glfE9z43McWkvYbEg2OouQO8BTFbCXJIYhs7TT3MsLCT7wGV36m2KX5uT5rDnpKiaB3eSPNpB8yU3UVbHKM0UjJBxa4O+i2cqmyKEW2L03/TqmDuzW+V3+Ze4OUFjDkq6eaB3cSPIgO8gU8WXmaBrxle1rhwcAR5FLJojMN2gpZ7c1PG4n3Scrv0usVK5Ut4lsFRS3/ZmM8Yzl+U3b6KM/uhW0+tHWkgbo5b27veb6BRsB3sl7bramPDqR077OeejEz78n/aN5PDtIUQ7aXEaYf+roxIwb5I+oDeSW5h5gKo8dxKXHcVa1mZsXssadeahbq95A0zHU9pLR1BZ5ZrHFylwWhHU6Rt8nWzMuKVj6yqBkZnLjm/jS77fA3S/VuC6DbE2njLjYvOnjwHYtXZKkp6eBlPAMuRtrHeeJv163PiStfFKrPIbeyNB/M+K+c6rqYqH8Rdye0V/b+/n1pHTxYnfs6pd/U1ZZCSXE3J1JUXXVK+9bPYJZxSttdc7pcLfvs9mSXZEftFjDYo3PcdAPM9QCR9isFdiFY6aYXiYcz77nH3Yx2aa9g7VqbRVr6upbTw3d0soA9550v3Dj3lXBs3gzKSnZAzW2rnffefad/TsAX03SYfZxt8s5fUZNTpcIlFXvKFUZ6iOPqiZc/E83+jW+asiipjI8Mb19fAdZKqPaKqEtVNI32S9wb8Dei0+IAPivdBbnlk9jOztFz1VDH1F4J+FvSd6Aq7Y2ZnADrIHmq05MKPNPJMdzGho+J5/o0+atjBYryg/dBP8AIfVJvcQ4GFrbAAdSyhCoWBCEIAQhCAFU3LhiusFKDuvM8ebGf/p6K2Vzdtvin2mvqJQbtz5GfBH0RbsNi78yvBblZPYi8NonTzRwt9qR7WDszEC/he/gun4YmxRtY0Waxoa0cA0WA9FSnI3hXO1xmI6MDCR8b7tb8vOK66o6WUz3dER4s07LUr8JhmFpoo3/ABNBPgd4X0qsQhic1sksbHPvlD3taXW32BOu9bQ11G5WsgTKzk5pic0D5YHdRa4uA/V0vJy1/wCy8Xpv3NQypYPdk3n9evzp8ss2TUxQhDbuWA2rqOSP8bL5fAO08nFT2G7YUU1ss7Wk+7J0D82h8Cp8tuLHdwUHiWxtFNcugY0n3o/2Z+WwPiCloUybbqLjUHrWbJFOwEsJzUNbLF+B18p78tgfFpXxrMdxWgjdJVRRTwsF3SNIBAHWS2xH6ErwwanLjtX9lo/ssbrTVIINt7IR7Z/N7Pdm4Je5LeT+J1H9pqWv5yazoi1743Rxj2XNcwixcSTrcWDUoUBdjeMGWoIZGTmcC6wZCzRsTSes6DTrLiuh2MAADQAAAABuAA0A7LLx55djfHHuJU88+HvaKmQzUriGtqTYSQOJs1tRl0LToBILa7991NzyZRdRO2WOxvjfTR2eHgtkO9uXraD1k8er6K2B42WQPhnfrTWGdxtmiIvG4niBdv5Vweq6GMpKcFXlf7OlhyySqX5E3idbvVbbW7SAXjjN3nQn7n+/0Xx2h2sfO7maUOOY2zAHM88GNGo+vcmbYjYARFs9WA6Xe2Pe2M8XdTneg7erp9L0eneX6HmzdR2iHJfsqYWmrnbaR4tG072sO9xHUTu7u9WChTGzmHc4/nHDoMPm7q8t/kuieM84ofsWG1FQdJDGQ38Ln9Fg/U4E/wCyoIBXHy34jlp4acHWR5e74YxuP5ntP5VT8cZcQ1u9xAHeTYLaC2M5clp8ndFzdGHHfK5z/D2W+jb+KsPAIrNc7ibeA/8AKXaKmEcbI27mNa0flAH8k4UMWWNrezXvOpWTdsuj7oQhQSCEIQAhCEBCbZ4r9moZ5gbODCGfG7ot9SFzYArb5cMVsyClB9omV/c3osB7yXH8iqqkpnSyMiZ7Ujmsb8TiAPUraC2M5Pcu7kewvmqDnSOlO8v/ACDos+hP5k4zG5RQ0rYYWRM9mNjWN7mgAfRYsqXbst2oh8c2bp6u3PsuWghrgS1wB1tcbx3pbOwMsGtDWyxfgfct+XTzaU+WWbK2poihB/tLGKb99Tx1LB70ftH9GvyLZouUimJyTslp39Yc0uA/T0vNoTtZa9bh8UwyzRskHB7Q767k1LuhTPjh+KwTi8MscnwuBI7xvC3bJQxDk2o3nNFzkDuoxuuL/C+9vAhaX9gYrTf4arbO0e5Lv7unf0cEpdmNx9sqE5ctteflGG0zszGOHPFuvOTA6Ri28NO/8XwqW235UK2lifSywMhqnt6L2u9hpJBeGXOuhsc2/XqVdbJ4UGD7VOQL6szEDveSfTz4KFFt0HKlZObPYUKeENNs7tXnt4dw/qp1tfKI+aEj8h925t/47NyVsQ2tgjuGXkd2aN/Uf5AqLgdX4gcsLCI9xLeiwfE87+6/gtsjx6dL3KQU1LUTeL7RwwXF87/ut6viduH1SlVCoq3c85hEfs5g05AATpf3iLnr8lYWzvJpFFZ9U7nn/cFxGD29b/Qdieo4w0BrQA0CwAAAA4ABeLHijE9WTLKYl7DQ0EIDYnXndoXyNyuJPut3tA7AfNPAWrFgcckoc2BrpAbghouDxNvqU3Yds3udMfyD+Z/p5rR12MkROGYY+Y6aN63HcO7iU60tO2NgY3cPXtPavccYaAGgADcB1LzUzhjHPcbNaC4ngALk+QUElEcrWJc7iL2g9GFrYx32zu9XW8FF7DUfO1sfBl5D+Xd8xaoeuqzNLJM72pHueewucTb1T1yW0ek056y2Nvh0nfVnktntEyW7LCo4s0jW8Tr3bymtQWAxXeXcB6n/AMFTqxNQQhCAEIQgBCFEbWYr9lo55+tjDl7Xu6LB+ohAUXyhYp9oxGd4N2tPNM+GPTTvdnPipTkiwrnsQEhHRgaX/nPRZ9XH8qSe/X+au7kZwvm6J05HSneSPgZdrfUPPitpbRMlux8lKgtp8XkpYmyR08k93WcGXuxticxsCeq27rU47esLNGjE3DeUejk0kL4XbiHtuAfibe3jZNNDXRTDNDIyQcWOa7zsdF8sRwaCcftoY5O1zQSO528eaV63kzpi7PTyS07+otcXAefSHg5W91+hXcdbLKQP7Nxml/dTx1TB7r7Zj+ux+dZZyhSwnLXUUsX4mg28A+w8nFNPgWP1lo47X/Z6aaoDC8xRvfkG92VpNloYXtnRT2DJ2Bx92S8Z7hnsD4XU+031G7iqvYscfupa7FamSdsMs8kjrucxji1pto0u3MaBYAE7gEyR8mFa9w+1ysjPW0u517eyzTlHdmXTbWACw0HZpZa8OHRN1DG34kXPmdVAKGj5K49DFI9zx95gcL9zd3jdTcWHYxALfZxOwcAGkDsAyn5SroAQpTFFOUm0rA/JVskpndeZrnW/LYO9E74HHQzW5uobM77uYNP6NHJmq6SOVuWVjHt4OaHDyKV8U5N6GW5ax0TuMbrC/wALrt8gFPuv0I3GuCFrBZrQ0cALL6rTwihEEMcIc94Y0NzPN3G3ErcVCwJS5U8R5nDZgD0pbRD856XyB6bVUXLjiN5KemB9kOlcO09FnoH+atFWyJcFXK49jqLmqKFp3ubnPe/pfQgeCqbDKTnZo4h772t8CdT5XV5sZuA7AB6BXyPsVgMOCRWiv94k+G4fRSC8Qx5WhvAAeS9rIuCEIQAhCEAKreW/FrMgpGnVxMr/AIW3awHvJcfyK0lzpyhYiZ8RqHHcx5ib2Nj6P+bMfFXgtysnsQNLTukeyNmrnuaxvxOIA9Sun8LomwQxws9mNjWDuaAP5Kk+SHCeerxIR0adpf8And0Wf6j+VXspyPsRBGLLGVekLMuebLFl7QgPKw5oIsQCD1HUL1ZFlIF3E9iKGe5dA1pPvR3jPy6HxCgDyfTwG9BXSx8GPvl8S3T5CrBQpUmiNKK9/tfGaX99TMqWD3o/aP6NfkW3QcptK45J2S07+sPaXAHvb0vNoTwtSvwyGYZZoo5B+Nod5XGinUnyiKZ4w7FoJxeGWOT4XAkd43hbqS8R5MqN5zQmSB3UWOJAPc+5HgQtH+wcXpf8NVtqGD3Jd57Onf0cEpPhi34LCWVXn9/aqn0r6GRoG+SO+X1u35047P45FWQ89ASW3LTmFiHC1wfMblDi0SmmSSEIVSQXOXKBiXP4jUPBu1r+bb3R9D1cHHxV/Y9iAp6aac/w2OcO0gGw8TYLmEknUm5O88T1laY13KTGrk3os9WZDuiYT+Z3RHoX+St3Cos0rezXy/3skXkzostM+U75H6fCzQeuZWPs/F7T+4D6n+SrN7kx4JlCEKpYEIQgBCEIAXMW0YP2ypvv5+b/AOxy6dXPXKZhhgxKa46MpErTxD/a+cOWmPkpMa+QojNVjrtD5XlVtLnDYzad9BOZWtD2ublewm2YXuCDY2IP1PFWnh3KvQyaSc7CfxszDzjLvUBJxd2ItUPiFGYbtDSz/uaiJ54B7b/p3qTWZcEIQgBCEIAQhCAEIQgBCEIAK8RRNaLNAaOAAA8gvaEAIQhAIPLNiPN0IiB1mkaPys6bvUMHiqPVgctGJc5XMhB0gjF/jk6R+URpU2WouerIWdWcOd8LOkfO1vFbR2iZS3ZbeC0fM08UX3GNB+K13epKc8LiyxN7dfP/AIEuQx5nBvEgeabQFiamUIQgBCEIAQhCAEt7b7JR4hCGk5JWXMclr2J3tcOtpsL9wKZEInQObMb2Tq6UkTQPyj+IwF7COOZu7xsVCXXVkjAQQdxFklYvgMTnFs0Mb+Di0XI4h29aLIU0FEEKVw7aOrg/dVMzRwzlzf0uu30T/WbB0r/ZEkZ/C648n3UHWcnMg/dTMd2PBafMXVtaZXSz6Ydyr1zLCQQzD8TSxx8WED5Uz4dywQOsJ4JYz1lhbI0f5T6Kt6zZOrj3wucOLLP9G6+ih5Yy02cC08HAg+RTTFi2jojDtuaCa2SpjBPU+8Z+cBMEUgcLtIIPWCCPMLlRfejq5IjeKSSM8WPcw/KQoeMnWdToXPuHco2IRac8JBwla13zCzvVNGHcsTt1RTA/iif/AKX/APcquDLakW0hJuHcpuHy6OkdEeEjHD5m3b6pmoMUhnF4ZopB+B7XfQqrTRNo3EIQoJBCEIAWCbarKW+ULGBTUEz72e9pjj4l7wRp3C7vBEChtocQ+0VU8/8A1JHOHw3sz5Q0Jn5LqK8ksx91oYO9xufRo80jgK2tgKPm6JhO+QmQ9x0b8oHmtp7IzjyOeCRXkv8AdBPidP6phUZgMVmF33j6D/e6k1iaAhCEAIQhACEIQAhCEALxLE1ws4AjtXtCAjZMGYdxcPG/1WrJgjvdcD33H9VOIQCzJhsg90nusVpVVKHDLIwEcHtB9CE5rBF96ArGs2Po5P4QYeLCW+g09FBVnJw3+FO4dj2h3q230VxyYfG7eweGn0WpJgrD7JcPIqyk0RpRRdZsNVs9lrJB+Bwv5PsoOrw6WL97FIz4muA87WXQ0mCvHsuafMLVlw+Qb2Ejs1+issjK6DnkFZabEEaEbiNCO49Suqv2dppP3kDL8cuV3m2xUDWcntO792+SM8Lh48jr6qymiNDFDDtsa6G3N1Uth1PPODykv6Jnw7ldqm6TQxSjiM0Z/wBQ9FF1nJ5O393JHIO27D5G49VB1mztVF7cEluLRnHm26e6yN0Wvh/K5SP0ljmiPHKHt82HN8qY6XbWgk9mrhHY5wYfJ9iucTvt18FhNCJ1s6LxPbqghaS6pjeR7sZEjj2ANvbvNgqW212rkxCYPILImXEcd75Qd7ncXGw7rW7SurdwrC5ah+SFhces7mt7XO3BFFIhts94FhTqmdsLdx1cfusHtH+Q7SFdUMQa0MaLNaA0DgALAKJ2Y2fZSR5R0pHavfxPAcGj/dNWD0eZ2c+y31KzlKy8VRNUcWVjW8B69a+yEKpYEIQgBCEIAQhCAEIQgBCEIAQhCAEIQgBCEIAQhCA8uYDvAPetaTDYz7oHdp9FtoQEVJgjfdcR32K1ZMGeNxafRT6EAm4hgQeLTQNePxMa/wBdbKCn2No3HWHKfwukb6B1lZ68SRB28A94BU2yKKzg2Oo2m/Mg/E57h5F1lNQQNY0NY1rWjc1oAA7gE1HDovuD1X1ipWN9loHhr5pbJohaHCnO1f0W+p/op6NgaAALAdS9IUAEIQgBCEIAQhCAEIQg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data:image/jpeg;base64,/9j/4AAQSkZJRgABAQAAAQABAAD/2wCEAAkGBxQTERUSEhQUFhUWGRgYGBcYGBUYGxUWGBYXGhgYFxcYHCggGBwlHBYVITEhJSosLi4uGB8zODMsNygtLisBCgoKDg0OGhAQGzAdHyQsLCwtLCwsLCwsLDQsLCwsLCwsLCwsNCwsNywtLCwsNCwsLCwsLSwsLCwsLCwtLCw3LP/AABEIAN4A4wMBIgACEQEDEQH/xAAcAAACAgMBAQAAAAAAAAAAAAAABgUHAQQIAgP/xABHEAABAwIDAwkFBQUHAwUBAAABAAIDBBEFEiEGMVEHEyJBYXGBkaEyQnKisRRSYoKSIzNDwdEVFjSywuHwU9LxJHOTs8Nj/8QAGgEBAAMBAQEAAAAAAAAAAAAAAAECAwUEBv/EADARAAICAQMDAQYEBwAAAAAAAAABAhEDEiExBEFRYRMiMqHR8AWBkeEUM0JSscHC/9oADAMBAAIRAxEAPwC8UIQgBCEIAQhCAEIWhjmLxUsD55jZjfNxO5rR1klAbksrWtLnENaBckkAAcSTuSZi/KhQwktY587h/wBIdH9biAfC6qja3a6eveTIcsQPQhaei3gXffd2nwsl4larH5M3PwWvNyya9Ck0/FLY+QYVK4byt0j9JmSwnjbnG+bOl8qqCHCKhzczaedzd9xFIR5gLTcLEg6EbwdCO8KdCI1M6YwvaSkqP3NRE8/dDgHeLD0h5L4bS7TxUYa1wdJM+/NwssXvtvJvoxo63HRc1yuABJ3DXyTQap9FSscSXVdQBbOS7mmDUDX3WA7utxVJRoupWP0+0OISm/OQ07epjGc64fFI/QnuaswbTV0BzPLKqMe0zIIpbdZYWnK49hAvxVcYRj0bP8VSx1Z63SSSB3gLlg8GhTMOP03PRClE0TJXZHwSnO1hIJD4ZMxIGli02GullDi0SpJl14RicdTCyeF2ZjxcHcR1EOHU4EEEdRCMRxaCAZp5oohxe9rb91zqqnocXqIZ6mkpCGNkySvkIv8AZ3OBD8jdxe8NaddBqetfPD6QSOL6emnq3kkOncGuzHr/AG0zgD+XRVJLTw3aSkqHZYKmCR33WSMcfIG6lVTdZAxzxDVUz4ZDqzOGguI64pWEjMN+hunHYTHJC99FUOL5I2h8Uh3yw3t0uL2GwJ6wWnigHNCEIAQtCtxumhOWWohjdwfIxp8ibrxS7QUshtHUwPPBssbj5AoCSQhCAEIQgBCEIAQhCAEIQgBCEIAVF8re0JqKv7Ow/sqfo9jpffPh7PZZ3FWxtpjgo6OWfTPbLGOMjtG+W89gK5uc4kkkkk6kneSd5K0gu5Sb7G9gmFSVU7IIRd7z17mgb3O4AD+nWr52W2HpaNoLWCSXrleAXX/ADowdg8SUucjWBc1TvrJBZ0ujL9UTTqfzOBPc1qaa/ES82bcN9T3/ANFanN0itqKtkzLWMbvcO7f6BReJMo5xaeKOT4owbdxIuFGIWiwoq8jFLbnYuhZHFJThzXPniYWh5c0tLszrtfcjRp3Eb1DVWyNRiFRPLAY7QZIsjiWk3YJCWmxHvjfbcmbbYWgZL1QzRSO7GZsrj4B1/BY2XxB0FbNECLTsbM2/W6Mc28fp5srOUWp0i6knGyusT2Urae/O00oA95ozt/Uy4HioGctykusQLk9lvounIcaHvt8R/Qpd5SKWllw+ok5uJ0jWXDixudvSFyCRfddS9S5RCp8MqevJpaCGnBIlqQXyuubhtgXC+/cWsHZdeMH2trKZrWw1DwxugY6z2gDqDXg2HdZN7dlmV9cYnyOjyU4dGWgEE86Q+4O/TJuIWvifJLVsuYZIphw1jd5G7fmVItVuWlZoYzyjy1FK6CphiJLmFsrLtMbmvac2U31tfUEbymPBMUg/tGkl56LIW1DA7O21yxhAvfecu5VxiuC1FMbVEMkfa5vRPc8dE+BUZzDb5rC/Efz4qXBPghSo6xBvqEn8p+2zcMpC5pBqJLthYePW8j7rbg9psOtUlh201RRjNDPJG0e7e7P/AI3XbfwUWJqrHK8PmJcbNacosGMG5rBuBJv4klZyWk0hc3SPns9stNiBfPI9/ScTmyl7pHX6Tt+6/Wt+r5OSLhk3SHU9hGvAkHTyV7YLhsVDTW0aGgZiOzc0fQcSe1J+KVnPSukta+4cABYX7bBYSk0dHDhxy2q/UUuT7b+qw2qbR1znOp3ENOc5uZvoJGOPucRute2u/o4Fcw8pdGDDHL7zXZfyuBPoR6lXdyWY82pwylJfeQRhjgSbkxEsvc+0TlvftWkXas8ebH7ObiOCEIVjIEIQgBCEIAQhCAEIWni+INp4JJ3+zGxzj22G4dpOnigKh5Zsb52pZStPQgGZ3bK8f6WW/WUl4DhTqqpip2b5HAE/dbvc7waCfBa1bVOlkfLIbvkcXu73G58FZ/Ilgn72scP/AOUfoZCPlHg5b/CjLllg4g1sMLIYxlaAGgDqYwAAfRLOL4vFTNa6UkBxyiwJ1tfq7lN4tNmkPBun9fVaEsTXDK5ocD1EAjyK1xqomc3bNKhxunm/dysJ4Xs79LrFSCga7Y+lk/hmM8Yzb5TdvotD+7NXD/haskfckvb+Y9ArkDTUQtexzHgOa4FrgesEWISJiFCacNjqOc5uM3gq475oxuAkLRdjgNL2LXDepL+266D/ABFLzjR70d/Po5h6BblDtpSv0c50Z4PGnm2487Kk4qRaLaIOm2nla9jWVEVVdzW83zZbK4OcASHsOW4GurbaJ0xWgE0MkLt0jHMvwuLXX3pZo5Bmjcxw4tIP0WwGpFNLd2Q3fBX2HYjLG6Gpa0melLoqiMWLi0i0gaDv3MkbxCsHCdtqea2WSNx+7myvB4GN9iCobGtnRM8TRPMM4Fs4AcHtG5srD7Y4HQjioKu2SqpmlsjqE3Fs3NSlzb+827tCN4WOhrarNdV96LUbVRvGU2sdC1w39hB0KXMa5O6Ce7ua5l33ojk8S32D5L6UtPkY1ly7K0Nud5sALntNlW/LBtw6CM0FO8iSQftiD7EZHsDg5w8m9+iUNO6YUr2ZWm0NOJq40lE8zsz5I32A5w9btDbKNelusL6JzwrB8RwyNp+xF7Ll3PQPzOJ45d500tYaKa5IdiTC0Tyi00w0BGsUR18HEanwHFWzidW2NvNgAm1rHcB1XXFy9dqc5JrTHa33fp9+p0MWJwquX8kVI3bUVlonPLXt3xPbzb83a3cT3L6OcACToApzaPZynq22mZ0x7MrdJGHqId19x0VcVk89PJ9iqXZrDNHNu51g+92jXy7iXS9VHqF4fj6Hs1+z91/I0dt6zPCbmwuA0eOvjZN3JPWj7CxrXjPG95IB1aC4kHu36qqsUqjUTWHsN0b3dbvH+imsErzTSskZoGEXH3me80949bFdSENjl58mqdnVGF1XOxNf1ka940K21B7IvvE4dQdp3EBTiGYIQhACEIQAhCEAKtOWzGMkEVI06yuzv+Bh0B732P5CrLXOW32Mfaq+aQG7Gnm2fAy4uO92Z3irwVsrJ7EDFGXODWi7nENaOLibAeZXSuBYc2jo44R/CZqfvP3uPi4k+Kpvkmwjn69ryLspxzh+M6Rjzu78iurGJOiG8T6D/gV3vJIqtlYt4jWshY6WV1mi1zYnUmw0Gp1K+VBi0E37qVjjwvZ36Tr6Lflga9pa9oc07wQCD3gqBr9iKSTcwxniw2+U3HovRZjRP5VkNSj/AHaroP8AC1eZo9yS+7gL5h9Ef3jrYP8AFUZcBvfHu79MzfoosmhvDVqV2DwTfvYmP7S0X8HDUeai8P22pJNC8xnhILD9Qu3zKYqeZrxmY5rhxaQR5hRZNCnU7BQ3zQSSwu6rHMB9Heq+P2LFaf2JGVLR1Otm+ax+Yp3yrOVRYElu2zojlrKWWI/eANj3B1vQlTmH7TUk1gyZgJ91/QPk61/BTTmAixAI4HUeSW9o9n8PbDJPPG2JjGlzns6BA7A3RxJ0AtqSEsmjzt7tUzD6Uy6GV92ws+863tH8LdCfAdaqjk22bfW1Dq+ru9jXlwLv40t7kni1p14XsOohQOEYY/FK3m2Z2wNJNyQeZhv5Zju03k8AuiMAwhjGNY1oZDEAOyw6u08T/VcL8U6yTfsMXxP5Lz99jodJhX8yfC+ZI0doYjKfafo0dn/NfJRMshJJJuTvK2K+q5x19wGjRwCjaiay+em1kaxw+CPHr5f5/wCDpRWlOT5f3R8qqeyqPlWxZj3RwNAL2EuLutocLZfHQnuanTavHm08LpDqdzR95x3D+fcEj8nGBOq6l1ZP0mMdfX35d4Hc3Q/pXb/D+n31vseLqclLSFVggo6GJjx/6id3OP4sY1pDWdntgntvwUMG30G86DvKnNtK8y1kmt2s/Zt/L7XzFy2+TzCefrGOIuyL9oe9vsD9Vj4LuLZHNe7Ls2QkdExscmpdb8psAAmtKtCy8jB+Iemv8k1LM0BCEIAQhCAEIQgIDbrF/stBNKDZ+XIz439Fp8L38FzgArT5b8Wu6CkadwMrx2m7Wf6/RVthdC6eaOBvtSPawdmY2J8Bc+C2gqRnJ7l18j+EczQc6R06h2f8g6LB3WBd+dMGIPzPPZp/X1UjFE2KIMaLNY0NaOAaLAegUTZMe7bEuKPnlXrKoGi2zo5DbnchvbpgtB8Tp5qfhe14zMIc09bSCPMLWygBqyAveVZyqLFEZX4FTzfvYWOPG1nfqFil+o5P4wc9NPNA7sOYehDvUp0DVmyiyaEbmcXp/ZdHVNHUbZreOV3qV7i295s5aymmhPEC48nAHyuneyxJEHCzgHDgQCPIpYoicN2ipZ7COdhJ90nK79LrFUzyq7WvxCpbQUd3xMfl6P8AHmva/a1uoB3bzuspXlqqaOmAp6eJral9nPLCWiOM8Wg5czu7Qa9YX25JNjDE0VUrf20otG0/w4z19jnDyHeV4eu6uODHfLeyXlno6fC8khs2A2RbSwtgbq93Smk4u7OwbgP6lM+J1Q0iZ7Dd/af+eq+tS4QM5tp6bvaPAKHkfYL5TPOULhdzl8T/AOfr+h18cU6l/SuPqfOeSyhcQq7XX3rqqyrXlA2gys5lh6b99vdZ1+e7zXp6TpraiiuXJSbZB41VSYlWsgh1bmyt4fikPZYE9wVuU9PHRUmVgsyFhPa4gEkntJ+qWuTDZvmIftEg/azDS+9ke8DvdoT4KR5Q6zJSZBvlcG+A6Tv8oHivpccFFKKOTOTbbZWQu51zvJJJ7TqSrW5LqHJTyS29t2UfCwf9zneSrGBlhc71eOz1FzNLDF1tYM3xHpO9SVvLZGUeRnwGC7i89Wg7zv8AT6qbWnhEWWJvbr57vSy3FkaAhCEAIQhACEJe2+xX7Nh88gNnFuRnxv6II7rk+CIFFbX4r9qrZ573a55DP/bZ0WW7wAfFNHIxhXOVr5yOjAzT/wByS7R8ok8wq/AV9ckuFczh7HkdKcmU/CdGfK0HxW0tkZR3Y04g/QDj/JaAatqqdd3dolQbc0glfE9z43McWkvYbEg2OouQO8BTFbCXJIYhs7TT3MsLCT7wGV36m2KX5uT5rDnpKiaB3eSPNpB8yU3UVbHKM0UjJBxa4O+i2cqmyKEW2L03/TqmDuzW+V3+Ze4OUFjDkq6eaB3cSPIgO8gU8WXmaBrxle1rhwcAR5FLJojMN2gpZ7c1PG4n3Scrv0usVK5Ut4lsFRS3/ZmM8Yzl+U3b6KM/uhW0+tHWkgbo5b27veb6BRsB3sl7bramPDqR077OeejEz78n/aN5PDtIUQ7aXEaYf+roxIwb5I+oDeSW5h5gKo8dxKXHcVa1mZsXssadeahbq95A0zHU9pLR1BZ5ZrHFylwWhHU6Rt8nWzMuKVj6yqBkZnLjm/jS77fA3S/VuC6DbE2njLjYvOnjwHYtXZKkp6eBlPAMuRtrHeeJv163PiStfFKrPIbeyNB/M+K+c6rqYqH8Rdye0V/b+/n1pHTxYnfs6pd/U1ZZCSXE3J1JUXXVK+9bPYJZxSttdc7pcLfvs9mSXZEftFjDYo3PcdAPM9QCR9isFdiFY6aYXiYcz77nH3Yx2aa9g7VqbRVr6upbTw3d0soA9550v3Dj3lXBs3gzKSnZAzW2rnffefad/TsAX03SYfZxt8s5fUZNTpcIlFXvKFUZ6iOPqiZc/E83+jW+asiipjI8Mb19fAdZKqPaKqEtVNI32S9wb8Dei0+IAPivdBbnlk9jOztFz1VDH1F4J+FvSd6Aq7Y2ZnADrIHmq05MKPNPJMdzGho+J5/o0+atjBYryg/dBP8AIfVJvcQ4GFrbAAdSyhCoWBCEIAQhCAFU3LhiusFKDuvM8ebGf/p6K2Vzdtvin2mvqJQbtz5GfBH0RbsNi78yvBblZPYi8NonTzRwt9qR7WDszEC/he/gun4YmxRtY0Waxoa0cA0WA9FSnI3hXO1xmI6MDCR8b7tb8vOK66o6WUz3dER4s07LUr8JhmFpoo3/ABNBPgd4X0qsQhic1sksbHPvlD3taXW32BOu9bQ11G5WsgTKzk5pic0D5YHdRa4uA/V0vJy1/wCy8Xpv3NQypYPdk3n9evzp8ss2TUxQhDbuWA2rqOSP8bL5fAO08nFT2G7YUU1ss7Wk+7J0D82h8Cp8tuLHdwUHiWxtFNcugY0n3o/2Z+WwPiCloUybbqLjUHrWbJFOwEsJzUNbLF+B18p78tgfFpXxrMdxWgjdJVRRTwsF3SNIBAHWS2xH6ErwwanLjtX9lo/ssbrTVIINt7IR7Z/N7Pdm4Je5LeT+J1H9pqWv5yazoi1743Rxj2XNcwixcSTrcWDUoUBdjeMGWoIZGTmcC6wZCzRsTSes6DTrLiuh2MAADQAAAABuAA0A7LLx55djfHHuJU88+HvaKmQzUriGtqTYSQOJs1tRl0LToBILa7991NzyZRdRO2WOxvjfTR2eHgtkO9uXraD1k8er6K2B42WQPhnfrTWGdxtmiIvG4niBdv5Vweq6GMpKcFXlf7OlhyySqX5E3idbvVbbW7SAXjjN3nQn7n+/0Xx2h2sfO7maUOOY2zAHM88GNGo+vcmbYjYARFs9WA6Xe2Pe2M8XdTneg7erp9L0eneX6HmzdR2iHJfsqYWmrnbaR4tG072sO9xHUTu7u9WChTGzmHc4/nHDoMPm7q8t/kuieM84ofsWG1FQdJDGQ38Ln9Fg/U4E/wCyoIBXHy34jlp4acHWR5e74YxuP5ntP5VT8cZcQ1u9xAHeTYLaC2M5clp8ndFzdGHHfK5z/D2W+jb+KsPAIrNc7ibeA/8AKXaKmEcbI27mNa0flAH8k4UMWWNrezXvOpWTdsuj7oQhQSCEIQAhCEBCbZ4r9moZ5gbODCGfG7ot9SFzYArb5cMVsyClB9omV/c3osB7yXH8iqqkpnSyMiZ7Ujmsb8TiAPUraC2M5Pcu7kewvmqDnSOlO8v/ACDos+hP5k4zG5RQ0rYYWRM9mNjWN7mgAfRYsqXbst2oh8c2bp6u3PsuWghrgS1wB1tcbx3pbOwMsGtDWyxfgfct+XTzaU+WWbK2poihB/tLGKb99Tx1LB70ftH9GvyLZouUimJyTslp39Yc0uA/T0vNoTtZa9bh8UwyzRskHB7Q767k1LuhTPjh+KwTi8MscnwuBI7xvC3bJQxDk2o3nNFzkDuoxuuL/C+9vAhaX9gYrTf4arbO0e5Lv7unf0cEpdmNx9sqE5ctteflGG0zszGOHPFuvOTA6Ri28NO/8XwqW235UK2lifSywMhqnt6L2u9hpJBeGXOuhsc2/XqVdbJ4UGD7VOQL6szEDveSfTz4KFFt0HKlZObPYUKeENNs7tXnt4dw/qp1tfKI+aEj8h925t/47NyVsQ2tgjuGXkd2aN/Uf5AqLgdX4gcsLCI9xLeiwfE87+6/gtsjx6dL3KQU1LUTeL7RwwXF87/ut6viduH1SlVCoq3c85hEfs5g05AATpf3iLnr8lYWzvJpFFZ9U7nn/cFxGD29b/Qdieo4w0BrQA0CwAAAA4ABeLHijE9WTLKYl7DQ0EIDYnXndoXyNyuJPut3tA7AfNPAWrFgcckoc2BrpAbghouDxNvqU3Yds3udMfyD+Z/p5rR12MkROGYY+Y6aN63HcO7iU60tO2NgY3cPXtPavccYaAGgADcB1LzUzhjHPcbNaC4ngALk+QUElEcrWJc7iL2g9GFrYx32zu9XW8FF7DUfO1sfBl5D+Xd8xaoeuqzNLJM72pHueewucTb1T1yW0ek056y2Nvh0nfVnktntEyW7LCo4s0jW8Tr3bymtQWAxXeXcB6n/AMFTqxNQQhCAEIQgBCFEbWYr9lo55+tjDl7Xu6LB+ohAUXyhYp9oxGd4N2tPNM+GPTTvdnPipTkiwrnsQEhHRgaX/nPRZ9XH8qSe/X+au7kZwvm6J05HSneSPgZdrfUPPitpbRMlux8lKgtp8XkpYmyR08k93WcGXuxticxsCeq27rU47esLNGjE3DeUejk0kL4XbiHtuAfibe3jZNNDXRTDNDIyQcWOa7zsdF8sRwaCcftoY5O1zQSO528eaV63kzpi7PTyS07+otcXAefSHg5W91+hXcdbLKQP7Nxml/dTx1TB7r7Zj+ux+dZZyhSwnLXUUsX4mg28A+w8nFNPgWP1lo47X/Z6aaoDC8xRvfkG92VpNloYXtnRT2DJ2Bx92S8Z7hnsD4XU+031G7iqvYscfupa7FamSdsMs8kjrucxji1pto0u3MaBYAE7gEyR8mFa9w+1ysjPW0u517eyzTlHdmXTbWACw0HZpZa8OHRN1DG34kXPmdVAKGj5K49DFI9zx95gcL9zd3jdTcWHYxALfZxOwcAGkDsAyn5SroAQpTFFOUm0rA/JVskpndeZrnW/LYO9E74HHQzW5uobM77uYNP6NHJmq6SOVuWVjHt4OaHDyKV8U5N6GW5ax0TuMbrC/wALrt8gFPuv0I3GuCFrBZrQ0cALL6rTwihEEMcIc94Y0NzPN3G3ErcVCwJS5U8R5nDZgD0pbRD856XyB6bVUXLjiN5KemB9kOlcO09FnoH+atFWyJcFXK49jqLmqKFp3ubnPe/pfQgeCqbDKTnZo4h772t8CdT5XV5sZuA7AB6BXyPsVgMOCRWiv94k+G4fRSC8Qx5WhvAAeS9rIuCEIQAhCEAKreW/FrMgpGnVxMr/AIW3awHvJcfyK0lzpyhYiZ8RqHHcx5ib2Nj6P+bMfFXgtysnsQNLTukeyNmrnuaxvxOIA9Sun8LomwQxws9mNjWDuaAP5Kk+SHCeerxIR0adpf8And0Wf6j+VXspyPsRBGLLGVekLMuebLFl7QgPKw5oIsQCD1HUL1ZFlIF3E9iKGe5dA1pPvR3jPy6HxCgDyfTwG9BXSx8GPvl8S3T5CrBQpUmiNKK9/tfGaX99TMqWD3o/aP6NfkW3QcptK45J2S07+sPaXAHvb0vNoTwtSvwyGYZZoo5B+Nod5XGinUnyiKZ4w7FoJxeGWOT4XAkd43hbqS8R5MqN5zQmSB3UWOJAPc+5HgQtH+wcXpf8NVtqGD3Jd57Onf0cEpPhi34LCWVXn9/aqn0r6GRoG+SO+X1u35047P45FWQ89ASW3LTmFiHC1wfMblDi0SmmSSEIVSQXOXKBiXP4jUPBu1r+bb3R9D1cHHxV/Y9iAp6aac/w2OcO0gGw8TYLmEknUm5O88T1laY13KTGrk3os9WZDuiYT+Z3RHoX+St3Cos0rezXy/3skXkzostM+U75H6fCzQeuZWPs/F7T+4D6n+SrN7kx4JlCEKpYEIQgBCEIAXMW0YP2ypvv5+b/AOxy6dXPXKZhhgxKa46MpErTxD/a+cOWmPkpMa+QojNVjrtD5XlVtLnDYzad9BOZWtD2ublewm2YXuCDY2IP1PFWnh3KvQyaSc7CfxszDzjLvUBJxd2ItUPiFGYbtDSz/uaiJ54B7b/p3qTWZcEIQgBCEIAQhCAEIQgBCEIAK8RRNaLNAaOAAA8gvaEAIQhAIPLNiPN0IiB1mkaPys6bvUMHiqPVgctGJc5XMhB0gjF/jk6R+URpU2WouerIWdWcOd8LOkfO1vFbR2iZS3ZbeC0fM08UX3GNB+K13epKc8LiyxN7dfP/AIEuQx5nBvEgeabQFiamUIQgBCEIAQhCAEt7b7JR4hCGk5JWXMclr2J3tcOtpsL9wKZEInQObMb2Tq6UkTQPyj+IwF7COOZu7xsVCXXVkjAQQdxFklYvgMTnFs0Mb+Di0XI4h29aLIU0FEEKVw7aOrg/dVMzRwzlzf0uu30T/WbB0r/ZEkZ/C648n3UHWcnMg/dTMd2PBafMXVtaZXSz6Ydyr1zLCQQzD8TSxx8WED5Uz4dywQOsJ4JYz1lhbI0f5T6Kt6zZOrj3wucOLLP9G6+ih5Yy02cC08HAg+RTTFi2jojDtuaCa2SpjBPU+8Z+cBMEUgcLtIIPWCCPMLlRfejq5IjeKSSM8WPcw/KQoeMnWdToXPuHco2IRac8JBwla13zCzvVNGHcsTt1RTA/iif/AKX/APcquDLakW0hJuHcpuHy6OkdEeEjHD5m3b6pmoMUhnF4ZopB+B7XfQqrTRNo3EIQoJBCEIAWCbarKW+ULGBTUEz72e9pjj4l7wRp3C7vBEChtocQ+0VU8/8A1JHOHw3sz5Q0Jn5LqK8ksx91oYO9xufRo80jgK2tgKPm6JhO+QmQ9x0b8oHmtp7IzjyOeCRXkv8AdBPidP6phUZgMVmF33j6D/e6k1iaAhCEAIQhACEIQAhCEALxLE1ws4AjtXtCAjZMGYdxcPG/1WrJgjvdcD33H9VOIQCzJhsg90nusVpVVKHDLIwEcHtB9CE5rBF96ArGs2Po5P4QYeLCW+g09FBVnJw3+FO4dj2h3q230VxyYfG7eweGn0WpJgrD7JcPIqyk0RpRRdZsNVs9lrJB+Bwv5PsoOrw6WL97FIz4muA87WXQ0mCvHsuafMLVlw+Qb2Ejs1+issjK6DnkFZabEEaEbiNCO49Suqv2dppP3kDL8cuV3m2xUDWcntO792+SM8Lh48jr6qymiNDFDDtsa6G3N1Uth1PPODykv6Jnw7ldqm6TQxSjiM0Z/wBQ9FF1nJ5O393JHIO27D5G49VB1mztVF7cEluLRnHm26e6yN0Wvh/K5SP0ljmiPHKHt82HN8qY6XbWgk9mrhHY5wYfJ9iucTvt18FhNCJ1s6LxPbqghaS6pjeR7sZEjj2ANvbvNgqW212rkxCYPILImXEcd75Qd7ncXGw7rW7SurdwrC5ah+SFhces7mt7XO3BFFIhts94FhTqmdsLdx1cfusHtH+Q7SFdUMQa0MaLNaA0DgALAKJ2Y2fZSR5R0pHavfxPAcGj/dNWD0eZ2c+y31KzlKy8VRNUcWVjW8B69a+yEKpYEIQgBCEIAQhCAEIQgBCEIAQhCAEIQgBCEIAQhCA8uYDvAPetaTDYz7oHdp9FtoQEVJgjfdcR32K1ZMGeNxafRT6EAm4hgQeLTQNePxMa/wBdbKCn2No3HWHKfwukb6B1lZ68SRB28A94BU2yKKzg2Oo2m/Mg/E57h5F1lNQQNY0NY1rWjc1oAA7gE1HDovuD1X1ipWN9loHhr5pbJohaHCnO1f0W+p/op6NgaAALAdS9IUAEIQgBCEIAQhCAEIQg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8" descr="data:image/jpeg;base64,/9j/4AAQSkZJRgABAQAAAQABAAD/2wCEAAkGBxQTERUSEhQUFhUWGRgYGBcYGBUYGxUWGBYXGhgYFxcYHCggGBwlHBYVITEhJSosLi4uGB8zODMsNygtLisBCgoKDg0OGhAQGzAdHyQsLCwtLCwsLCwsLDQsLCwsLCwsLCwsNCwsNywtLCwsNCwsLCwsLSwsLCwsLCwtLCw3LP/AABEIAN4A4wMBIgACEQEDEQH/xAAcAAACAgMBAQAAAAAAAAAAAAAABgUHAQQIAgP/xABHEAABAwIDAwkFBQUHAwUBAAABAAIDBBEFEiEGMVEHEyJBYXGBkaEyQnKisRRSYoKSIzNDwdEVFjSywuHwU9LxJHOTs8Nj/8QAGgEBAAMBAQEAAAAAAAAAAAAAAAECAwUEBv/EADARAAICAQMDAQYEBwAAAAAAAAABAhEDEiExBEFRYRMiMqHR8AWBkeEUM0JSscHC/9oADAMBAAIRAxEAPwC8UIQgBCEIAQhCAEIWhjmLxUsD55jZjfNxO5rR1klAbksrWtLnENaBckkAAcSTuSZi/KhQwktY587h/wBIdH9biAfC6qja3a6eveTIcsQPQhaei3gXffd2nwsl4larH5M3PwWvNyya9Ck0/FLY+QYVK4byt0j9JmSwnjbnG+bOl8qqCHCKhzczaedzd9xFIR5gLTcLEg6EbwdCO8KdCI1M6YwvaSkqP3NRE8/dDgHeLD0h5L4bS7TxUYa1wdJM+/NwssXvtvJvoxo63HRc1yuABJ3DXyTQap9FSscSXVdQBbOS7mmDUDX3WA7utxVJRoupWP0+0OISm/OQ07epjGc64fFI/QnuaswbTV0BzPLKqMe0zIIpbdZYWnK49hAvxVcYRj0bP8VSx1Z63SSSB3gLlg8GhTMOP03PRClE0TJXZHwSnO1hIJD4ZMxIGli02GullDi0SpJl14RicdTCyeF2ZjxcHcR1EOHU4EEEdRCMRxaCAZp5oohxe9rb91zqqnocXqIZ6mkpCGNkySvkIv8AZ3OBD8jdxe8NaddBqetfPD6QSOL6emnq3kkOncGuzHr/AG0zgD+XRVJLTw3aSkqHZYKmCR33WSMcfIG6lVTdZAxzxDVUz4ZDqzOGguI64pWEjMN+hunHYTHJC99FUOL5I2h8Uh3yw3t0uL2GwJ6wWnigHNCEIAQtCtxumhOWWohjdwfIxp8ibrxS7QUshtHUwPPBssbj5AoCSQhCAEIQgBCEIAQhCAEIQgBCEIAVF8re0JqKv7Ow/sqfo9jpffPh7PZZ3FWxtpjgo6OWfTPbLGOMjtG+W89gK5uc4kkkkk6kneSd5K0gu5Sb7G9gmFSVU7IIRd7z17mgb3O4AD+nWr52W2HpaNoLWCSXrleAXX/ADowdg8SUucjWBc1TvrJBZ0ujL9UTTqfzOBPc1qaa/ES82bcN9T3/ANFanN0itqKtkzLWMbvcO7f6BReJMo5xaeKOT4owbdxIuFGIWiwoq8jFLbnYuhZHFJThzXPniYWh5c0tLszrtfcjRp3Eb1DVWyNRiFRPLAY7QZIsjiWk3YJCWmxHvjfbcmbbYWgZL1QzRSO7GZsrj4B1/BY2XxB0FbNECLTsbM2/W6Mc28fp5srOUWp0i6knGyusT2Urae/O00oA95ozt/Uy4HioGctykusQLk9lvounIcaHvt8R/Qpd5SKWllw+ok5uJ0jWXDixudvSFyCRfddS9S5RCp8MqevJpaCGnBIlqQXyuubhtgXC+/cWsHZdeMH2trKZrWw1DwxugY6z2gDqDXg2HdZN7dlmV9cYnyOjyU4dGWgEE86Q+4O/TJuIWvifJLVsuYZIphw1jd5G7fmVItVuWlZoYzyjy1FK6CphiJLmFsrLtMbmvac2U31tfUEbymPBMUg/tGkl56LIW1DA7O21yxhAvfecu5VxiuC1FMbVEMkfa5vRPc8dE+BUZzDb5rC/Efz4qXBPghSo6xBvqEn8p+2zcMpC5pBqJLthYePW8j7rbg9psOtUlh201RRjNDPJG0e7e7P/AI3XbfwUWJqrHK8PmJcbNacosGMG5rBuBJv4klZyWk0hc3SPns9stNiBfPI9/ScTmyl7pHX6Tt+6/Wt+r5OSLhk3SHU9hGvAkHTyV7YLhsVDTW0aGgZiOzc0fQcSe1J+KVnPSukta+4cABYX7bBYSk0dHDhxy2q/UUuT7b+qw2qbR1znOp3ENOc5uZvoJGOPucRute2u/o4Fcw8pdGDDHL7zXZfyuBPoR6lXdyWY82pwylJfeQRhjgSbkxEsvc+0TlvftWkXas8ebH7ObiOCEIVjIEIQgBCEIAQhCAEIWni+INp4JJ3+zGxzj22G4dpOnigKh5Zsb52pZStPQgGZ3bK8f6WW/WUl4DhTqqpip2b5HAE/dbvc7waCfBa1bVOlkfLIbvkcXu73G58FZ/Ilgn72scP/AOUfoZCPlHg5b/CjLllg4g1sMLIYxlaAGgDqYwAAfRLOL4vFTNa6UkBxyiwJ1tfq7lN4tNmkPBun9fVaEsTXDK5ocD1EAjyK1xqomc3bNKhxunm/dysJ4Xs79LrFSCga7Y+lk/hmM8Yzb5TdvotD+7NXD/haskfckvb+Y9ArkDTUQtexzHgOa4FrgesEWISJiFCacNjqOc5uM3gq475oxuAkLRdjgNL2LXDepL+266D/ABFLzjR70d/Po5h6BblDtpSv0c50Z4PGnm2487Kk4qRaLaIOm2nla9jWVEVVdzW83zZbK4OcASHsOW4GurbaJ0xWgE0MkLt0jHMvwuLXX3pZo5Bmjcxw4tIP0WwGpFNLd2Q3fBX2HYjLG6Gpa0melLoqiMWLi0i0gaDv3MkbxCsHCdtqea2WSNx+7myvB4GN9iCobGtnRM8TRPMM4Fs4AcHtG5srD7Y4HQjioKu2SqpmlsjqE3Fs3NSlzb+827tCN4WOhrarNdV96LUbVRvGU2sdC1w39hB0KXMa5O6Ce7ua5l33ojk8S32D5L6UtPkY1ly7K0Nud5sALntNlW/LBtw6CM0FO8iSQftiD7EZHsDg5w8m9+iUNO6YUr2ZWm0NOJq40lE8zsz5I32A5w9btDbKNelusL6JzwrB8RwyNp+xF7Ll3PQPzOJ45d500tYaKa5IdiTC0Tyi00w0BGsUR18HEanwHFWzidW2NvNgAm1rHcB1XXFy9dqc5JrTHa33fp9+p0MWJwquX8kVI3bUVlonPLXt3xPbzb83a3cT3L6OcACToApzaPZynq22mZ0x7MrdJGHqId19x0VcVk89PJ9iqXZrDNHNu51g+92jXy7iXS9VHqF4fj6Hs1+z91/I0dt6zPCbmwuA0eOvjZN3JPWj7CxrXjPG95IB1aC4kHu36qqsUqjUTWHsN0b3dbvH+imsErzTSskZoGEXH3me80949bFdSENjl58mqdnVGF1XOxNf1ka940K21B7IvvE4dQdp3EBTiGYIQhACEIQAhCEAKtOWzGMkEVI06yuzv+Bh0B732P5CrLXOW32Mfaq+aQG7Gnm2fAy4uO92Z3irwVsrJ7EDFGXODWi7nENaOLibAeZXSuBYc2jo44R/CZqfvP3uPi4k+Kpvkmwjn69ryLspxzh+M6Rjzu78iurGJOiG8T6D/gV3vJIqtlYt4jWshY6WV1mi1zYnUmw0Gp1K+VBi0E37qVjjwvZ36Tr6Lflga9pa9oc07wQCD3gqBr9iKSTcwxniw2+U3HovRZjRP5VkNSj/AHaroP8AC1eZo9yS+7gL5h9Ef3jrYP8AFUZcBvfHu79MzfoosmhvDVqV2DwTfvYmP7S0X8HDUeai8P22pJNC8xnhILD9Qu3zKYqeZrxmY5rhxaQR5hRZNCnU7BQ3zQSSwu6rHMB9Heq+P2LFaf2JGVLR1Otm+ax+Yp3yrOVRYElu2zojlrKWWI/eANj3B1vQlTmH7TUk1gyZgJ91/QPk61/BTTmAixAI4HUeSW9o9n8PbDJPPG2JjGlzns6BA7A3RxJ0AtqSEsmjzt7tUzD6Uy6GV92ws+863tH8LdCfAdaqjk22bfW1Dq+ru9jXlwLv40t7kni1p14XsOohQOEYY/FK3m2Z2wNJNyQeZhv5Zju03k8AuiMAwhjGNY1oZDEAOyw6u08T/VcL8U6yTfsMXxP5Lz99jodJhX8yfC+ZI0doYjKfafo0dn/NfJRMshJJJuTvK2K+q5x19wGjRwCjaiay+em1kaxw+CPHr5f5/wCDpRWlOT5f3R8qqeyqPlWxZj3RwNAL2EuLutocLZfHQnuanTavHm08LpDqdzR95x3D+fcEj8nGBOq6l1ZP0mMdfX35d4Hc3Q/pXb/D+n31vseLqclLSFVggo6GJjx/6id3OP4sY1pDWdntgntvwUMG30G86DvKnNtK8y1kmt2s/Zt/L7XzFy2+TzCefrGOIuyL9oe9vsD9Vj4LuLZHNe7Ls2QkdExscmpdb8psAAmtKtCy8jB+Iemv8k1LM0BCEIAQhCAEIQgIDbrF/stBNKDZ+XIz439Fp8L38FzgArT5b8Wu6CkadwMrx2m7Wf6/RVthdC6eaOBvtSPawdmY2J8Bc+C2gqRnJ7l18j+EczQc6R06h2f8g6LB3WBd+dMGIPzPPZp/X1UjFE2KIMaLNY0NaOAaLAegUTZMe7bEuKPnlXrKoGi2zo5DbnchvbpgtB8Tp5qfhe14zMIc09bSCPMLWygBqyAveVZyqLFEZX4FTzfvYWOPG1nfqFil+o5P4wc9NPNA7sOYehDvUp0DVmyiyaEbmcXp/ZdHVNHUbZreOV3qV7i295s5aymmhPEC48nAHyuneyxJEHCzgHDgQCPIpYoicN2ipZ7COdhJ90nK79LrFUzyq7WvxCpbQUd3xMfl6P8AHmva/a1uoB3bzuspXlqqaOmAp6eJral9nPLCWiOM8Wg5czu7Qa9YX25JNjDE0VUrf20otG0/w4z19jnDyHeV4eu6uODHfLeyXlno6fC8khs2A2RbSwtgbq93Smk4u7OwbgP6lM+J1Q0iZ7Dd/af+eq+tS4QM5tp6bvaPAKHkfYL5TPOULhdzl8T/AOfr+h18cU6l/SuPqfOeSyhcQq7XX3rqqyrXlA2gys5lh6b99vdZ1+e7zXp6TpraiiuXJSbZB41VSYlWsgh1bmyt4fikPZYE9wVuU9PHRUmVgsyFhPa4gEkntJ+qWuTDZvmIftEg/azDS+9ke8DvdoT4KR5Q6zJSZBvlcG+A6Tv8oHivpccFFKKOTOTbbZWQu51zvJJJ7TqSrW5LqHJTyS29t2UfCwf9zneSrGBlhc71eOz1FzNLDF1tYM3xHpO9SVvLZGUeRnwGC7i89Wg7zv8AT6qbWnhEWWJvbr57vSy3FkaAhCEAIQhACEJe2+xX7Nh88gNnFuRnxv6II7rk+CIFFbX4r9qrZ573a55DP/bZ0WW7wAfFNHIxhXOVr5yOjAzT/wByS7R8ok8wq/AV9ckuFczh7HkdKcmU/CdGfK0HxW0tkZR3Y04g/QDj/JaAatqqdd3dolQbc0glfE9z43McWkvYbEg2OouQO8BTFbCXJIYhs7TT3MsLCT7wGV36m2KX5uT5rDnpKiaB3eSPNpB8yU3UVbHKM0UjJBxa4O+i2cqmyKEW2L03/TqmDuzW+V3+Ze4OUFjDkq6eaB3cSPIgO8gU8WXmaBrxle1rhwcAR5FLJojMN2gpZ7c1PG4n3Scrv0usVK5Ut4lsFRS3/ZmM8Yzl+U3b6KM/uhW0+tHWkgbo5b27veb6BRsB3sl7bramPDqR077OeejEz78n/aN5PDtIUQ7aXEaYf+roxIwb5I+oDeSW5h5gKo8dxKXHcVa1mZsXssadeahbq95A0zHU9pLR1BZ5ZrHFylwWhHU6Rt8nWzMuKVj6yqBkZnLjm/jS77fA3S/VuC6DbE2njLjYvOnjwHYtXZKkp6eBlPAMuRtrHeeJv163PiStfFKrPIbeyNB/M+K+c6rqYqH8Rdye0V/b+/n1pHTxYnfs6pd/U1ZZCSXE3J1JUXXVK+9bPYJZxSttdc7pcLfvs9mSXZEftFjDYo3PcdAPM9QCR9isFdiFY6aYXiYcz77nH3Yx2aa9g7VqbRVr6upbTw3d0soA9550v3Dj3lXBs3gzKSnZAzW2rnffefad/TsAX03SYfZxt8s5fUZNTpcIlFXvKFUZ6iOPqiZc/E83+jW+asiipjI8Mb19fAdZKqPaKqEtVNI32S9wb8Dei0+IAPivdBbnlk9jOztFz1VDH1F4J+FvSd6Aq7Y2ZnADrIHmq05MKPNPJMdzGho+J5/o0+atjBYryg/dBP8AIfVJvcQ4GFrbAAdSyhCoWBCEIAQhCAFU3LhiusFKDuvM8ebGf/p6K2Vzdtvin2mvqJQbtz5GfBH0RbsNi78yvBblZPYi8NonTzRwt9qR7WDszEC/he/gun4YmxRtY0Waxoa0cA0WA9FSnI3hXO1xmI6MDCR8b7tb8vOK66o6WUz3dER4s07LUr8JhmFpoo3/ABNBPgd4X0qsQhic1sksbHPvlD3taXW32BOu9bQ11G5WsgTKzk5pic0D5YHdRa4uA/V0vJy1/wCy8Xpv3NQypYPdk3n9evzp8ss2TUxQhDbuWA2rqOSP8bL5fAO08nFT2G7YUU1ss7Wk+7J0D82h8Cp8tuLHdwUHiWxtFNcugY0n3o/2Z+WwPiCloUybbqLjUHrWbJFOwEsJzUNbLF+B18p78tgfFpXxrMdxWgjdJVRRTwsF3SNIBAHWS2xH6ErwwanLjtX9lo/ssbrTVIINt7IR7Z/N7Pdm4Je5LeT+J1H9pqWv5yazoi1743Rxj2XNcwixcSTrcWDUoUBdjeMGWoIZGTmcC6wZCzRsTSes6DTrLiuh2MAADQAAAABuAA0A7LLx55djfHHuJU88+HvaKmQzUriGtqTYSQOJs1tRl0LToBILa7991NzyZRdRO2WOxvjfTR2eHgtkO9uXraD1k8er6K2B42WQPhnfrTWGdxtmiIvG4niBdv5Vweq6GMpKcFXlf7OlhyySqX5E3idbvVbbW7SAXjjN3nQn7n+/0Xx2h2sfO7maUOOY2zAHM88GNGo+vcmbYjYARFs9WA6Xe2Pe2M8XdTneg7erp9L0eneX6HmzdR2iHJfsqYWmrnbaR4tG072sO9xHUTu7u9WChTGzmHc4/nHDoMPm7q8t/kuieM84ofsWG1FQdJDGQ38Ln9Fg/U4E/wCyoIBXHy34jlp4acHWR5e74YxuP5ntP5VT8cZcQ1u9xAHeTYLaC2M5clp8ndFzdGHHfK5z/D2W+jb+KsPAIrNc7ibeA/8AKXaKmEcbI27mNa0flAH8k4UMWWNrezXvOpWTdsuj7oQhQSCEIQAhCEBCbZ4r9moZ5gbODCGfG7ot9SFzYArb5cMVsyClB9omV/c3osB7yXH8iqqkpnSyMiZ7Ujmsb8TiAPUraC2M5Pcu7kewvmqDnSOlO8v/ACDos+hP5k4zG5RQ0rYYWRM9mNjWN7mgAfRYsqXbst2oh8c2bp6u3PsuWghrgS1wB1tcbx3pbOwMsGtDWyxfgfct+XTzaU+WWbK2poihB/tLGKb99Tx1LB70ftH9GvyLZouUimJyTslp39Yc0uA/T0vNoTtZa9bh8UwyzRskHB7Q767k1LuhTPjh+KwTi8MscnwuBI7xvC3bJQxDk2o3nNFzkDuoxuuL/C+9vAhaX9gYrTf4arbO0e5Lv7unf0cEpdmNx9sqE5ctteflGG0zszGOHPFuvOTA6Ri28NO/8XwqW235UK2lifSywMhqnt6L2u9hpJBeGXOuhsc2/XqVdbJ4UGD7VOQL6szEDveSfTz4KFFt0HKlZObPYUKeENNs7tXnt4dw/qp1tfKI+aEj8h925t/47NyVsQ2tgjuGXkd2aN/Uf5AqLgdX4gcsLCI9xLeiwfE87+6/gtsjx6dL3KQU1LUTeL7RwwXF87/ut6viduH1SlVCoq3c85hEfs5g05AATpf3iLnr8lYWzvJpFFZ9U7nn/cFxGD29b/Qdieo4w0BrQA0CwAAAA4ABeLHijE9WTLKYl7DQ0EIDYnXndoXyNyuJPut3tA7AfNPAWrFgcckoc2BrpAbghouDxNvqU3Yds3udMfyD+Z/p5rR12MkROGYY+Y6aN63HcO7iU60tO2NgY3cPXtPavccYaAGgADcB1LzUzhjHPcbNaC4ngALk+QUElEcrWJc7iL2g9GFrYx32zu9XW8FF7DUfO1sfBl5D+Xd8xaoeuqzNLJM72pHueewucTb1T1yW0ek056y2Nvh0nfVnktntEyW7LCo4s0jW8Tr3bymtQWAxXeXcB6n/AMFTqxNQQhCAEIQgBCFEbWYr9lo55+tjDl7Xu6LB+ohAUXyhYp9oxGd4N2tPNM+GPTTvdnPipTkiwrnsQEhHRgaX/nPRZ9XH8qSe/X+au7kZwvm6J05HSneSPgZdrfUPPitpbRMlux8lKgtp8XkpYmyR08k93WcGXuxticxsCeq27rU47esLNGjE3DeUejk0kL4XbiHtuAfibe3jZNNDXRTDNDIyQcWOa7zsdF8sRwaCcftoY5O1zQSO528eaV63kzpi7PTyS07+otcXAefSHg5W91+hXcdbLKQP7Nxml/dTx1TB7r7Zj+ux+dZZyhSwnLXUUsX4mg28A+w8nFNPgWP1lo47X/Z6aaoDC8xRvfkG92VpNloYXtnRT2DJ2Bx92S8Z7hnsD4XU+031G7iqvYscfupa7FamSdsMs8kjrucxji1pto0u3MaBYAE7gEyR8mFa9w+1ysjPW0u517eyzTlHdmXTbWACw0HZpZa8OHRN1DG34kXPmdVAKGj5K49DFI9zx95gcL9zd3jdTcWHYxALfZxOwcAGkDsAyn5SroAQpTFFOUm0rA/JVskpndeZrnW/LYO9E74HHQzW5uobM77uYNP6NHJmq6SOVuWVjHt4OaHDyKV8U5N6GW5ax0TuMbrC/wALrt8gFPuv0I3GuCFrBZrQ0cALL6rTwihEEMcIc94Y0NzPN3G3ErcVCwJS5U8R5nDZgD0pbRD856XyB6bVUXLjiN5KemB9kOlcO09FnoH+atFWyJcFXK49jqLmqKFp3ubnPe/pfQgeCqbDKTnZo4h772t8CdT5XV5sZuA7AB6BXyPsVgMOCRWiv94k+G4fRSC8Qx5WhvAAeS9rIuCEIQAhCEAKreW/FrMgpGnVxMr/AIW3awHvJcfyK0lzpyhYiZ8RqHHcx5ib2Nj6P+bMfFXgtysnsQNLTukeyNmrnuaxvxOIA9Sun8LomwQxws9mNjWDuaAP5Kk+SHCeerxIR0adpf8And0Wf6j+VXspyPsRBGLLGVekLMuebLFl7QgPKw5oIsQCD1HUL1ZFlIF3E9iKGe5dA1pPvR3jPy6HxCgDyfTwG9BXSx8GPvl8S3T5CrBQpUmiNKK9/tfGaX99TMqWD3o/aP6NfkW3QcptK45J2S07+sPaXAHvb0vNoTwtSvwyGYZZoo5B+Nod5XGinUnyiKZ4w7FoJxeGWOT4XAkd43hbqS8R5MqN5zQmSB3UWOJAPc+5HgQtH+wcXpf8NVtqGD3Jd57Onf0cEpPhi34LCWVXn9/aqn0r6GRoG+SO+X1u35047P45FWQ89ASW3LTmFiHC1wfMblDi0SmmSSEIVSQXOXKBiXP4jUPBu1r+bb3R9D1cHHxV/Y9iAp6aac/w2OcO0gGw8TYLmEknUm5O88T1laY13KTGrk3os9WZDuiYT+Z3RHoX+St3Cos0rezXy/3skXkzostM+U75H6fCzQeuZWPs/F7T+4D6n+SrN7kx4JlCEKpYEIQgBCEIAXMW0YP2ypvv5+b/AOxy6dXPXKZhhgxKa46MpErTxD/a+cOWmPkpMa+QojNVjrtD5XlVtLnDYzad9BOZWtD2ublewm2YXuCDY2IP1PFWnh3KvQyaSc7CfxszDzjLvUBJxd2ItUPiFGYbtDSz/uaiJ54B7b/p3qTWZcEIQgBCEIAQhCAEIQgBCEIAK8RRNaLNAaOAAA8gvaEAIQhAIPLNiPN0IiB1mkaPys6bvUMHiqPVgctGJc5XMhB0gjF/jk6R+URpU2WouerIWdWcOd8LOkfO1vFbR2iZS3ZbeC0fM08UX3GNB+K13epKc8LiyxN7dfP/AIEuQx5nBvEgeabQFiamUIQgBCEIAQhCAEt7b7JR4hCGk5JWXMclr2J3tcOtpsL9wKZEInQObMb2Tq6UkTQPyj+IwF7COOZu7xsVCXXVkjAQQdxFklYvgMTnFs0Mb+Di0XI4h29aLIU0FEEKVw7aOrg/dVMzRwzlzf0uu30T/WbB0r/ZEkZ/C648n3UHWcnMg/dTMd2PBafMXVtaZXSz6Ydyr1zLCQQzD8TSxx8WED5Uz4dywQOsJ4JYz1lhbI0f5T6Kt6zZOrj3wucOLLP9G6+ih5Yy02cC08HAg+RTTFi2jojDtuaCa2SpjBPU+8Z+cBMEUgcLtIIPWCCPMLlRfejq5IjeKSSM8WPcw/KQoeMnWdToXPuHco2IRac8JBwla13zCzvVNGHcsTt1RTA/iif/AKX/APcquDLakW0hJuHcpuHy6OkdEeEjHD5m3b6pmoMUhnF4ZopB+B7XfQqrTRNo3EIQoJBCEIAWCbarKW+ULGBTUEz72e9pjj4l7wRp3C7vBEChtocQ+0VU8/8A1JHOHw3sz5Q0Jn5LqK8ksx91oYO9xufRo80jgK2tgKPm6JhO+QmQ9x0b8oHmtp7IzjyOeCRXkv8AdBPidP6phUZgMVmF33j6D/e6k1iaAhCEAIQhACEIQAhCEALxLE1ws4AjtXtCAjZMGYdxcPG/1WrJgjvdcD33H9VOIQCzJhsg90nusVpVVKHDLIwEcHtB9CE5rBF96ArGs2Po5P4QYeLCW+g09FBVnJw3+FO4dj2h3q230VxyYfG7eweGn0WpJgrD7JcPIqyk0RpRRdZsNVs9lrJB+Bwv5PsoOrw6WL97FIz4muA87WXQ0mCvHsuafMLVlw+Qb2Ejs1+issjK6DnkFZabEEaEbiNCO49Suqv2dppP3kDL8cuV3m2xUDWcntO792+SM8Lh48jr6qymiNDFDDtsa6G3N1Uth1PPODykv6Jnw7ldqm6TQxSjiM0Z/wBQ9FF1nJ5O393JHIO27D5G49VB1mztVF7cEluLRnHm26e6yN0Wvh/K5SP0ljmiPHKHt82HN8qY6XbWgk9mrhHY5wYfJ9iucTvt18FhNCJ1s6LxPbqghaS6pjeR7sZEjj2ANvbvNgqW212rkxCYPILImXEcd75Qd7ncXGw7rW7SurdwrC5ah+SFhces7mt7XO3BFFIhts94FhTqmdsLdx1cfusHtH+Q7SFdUMQa0MaLNaA0DgALAKJ2Y2fZSR5R0pHavfxPAcGj/dNWD0eZ2c+y31KzlKy8VRNUcWVjW8B69a+yEKpYEIQgBCEIAQhCAEIQgBCEIAQhCAEIQgBCEIAQhCA8uYDvAPetaTDYz7oHdp9FtoQEVJgjfdcR32K1ZMGeNxafRT6EAm4hgQeLTQNePxMa/wBdbKCn2No3HWHKfwukb6B1lZ68SRB28A94BU2yKKzg2Oo2m/Mg/E57h5F1lNQQNY0NY1rWjc1oAA7gE1HDovuD1X1ipWN9loHhr5pbJohaHCnO1f0W+p/op6NgaAALAdS9IUAEIQgBCEIAQhCAEIQg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154" name="Picture 10" descr="http://cdn.ilovefreesoftware.com/wp-content/uploads/2014/02/notepadapp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3645024"/>
            <a:ext cx="1540521" cy="15121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020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p:txBody>
          <a:bodyPr>
            <a:normAutofit fontScale="92500" lnSpcReduction="20000"/>
          </a:bodyPr>
          <a:lstStyle/>
          <a:p>
            <a:pPr marL="45720" indent="0">
              <a:buNone/>
            </a:pPr>
            <a:r>
              <a:rPr lang="tr-TR" altLang="tr-TR" sz="2400" dirty="0" smtClean="0">
                <a:solidFill>
                  <a:schemeClr val="accent1">
                    <a:lumMod val="50000"/>
                  </a:schemeClr>
                </a:solidFill>
                <a:latin typeface="Calibri" panose="020F0502020204030204" pitchFamily="34" charset="0"/>
              </a:rPr>
              <a:t>Dersi izlerken not tutmak “aktif katılımı” sağlar böylece uyanık kalmak dikkatin konu üzerinde yoğunlaşmasına neden olur.</a:t>
            </a:r>
          </a:p>
          <a:p>
            <a:pPr marL="45720" indent="0">
              <a:buNone/>
            </a:pPr>
            <a:endParaRPr lang="tr-TR" altLang="tr-TR" sz="2400" dirty="0" smtClean="0">
              <a:solidFill>
                <a:schemeClr val="accent1">
                  <a:lumMod val="50000"/>
                </a:schemeClr>
              </a:solidFill>
              <a:latin typeface="Comic Sans MS" panose="030F0702030302020204" pitchFamily="66" charset="0"/>
            </a:endParaRPr>
          </a:p>
          <a:p>
            <a:pPr marL="45720" indent="0">
              <a:buNone/>
            </a:pPr>
            <a:r>
              <a:rPr lang="tr-TR" dirty="0"/>
              <a:t> </a:t>
            </a:r>
            <a:r>
              <a:rPr lang="tr-TR" dirty="0">
                <a:latin typeface="Calibri" panose="020F0502020204030204" pitchFamily="34" charset="0"/>
              </a:rPr>
              <a:t>Uzmanlara göre:</a:t>
            </a:r>
          </a:p>
          <a:p>
            <a:pPr lvl="0"/>
            <a:r>
              <a:rPr lang="tr-TR" b="1" dirty="0">
                <a:latin typeface="Calibri" panose="020F0502020204030204" pitchFamily="34" charset="0"/>
              </a:rPr>
              <a:t>İşittiklerimizin %20’sini hatırlıyoruz.</a:t>
            </a:r>
            <a:endParaRPr lang="tr-TR" dirty="0">
              <a:latin typeface="Calibri" panose="020F0502020204030204" pitchFamily="34" charset="0"/>
            </a:endParaRPr>
          </a:p>
          <a:p>
            <a:pPr lvl="0"/>
            <a:r>
              <a:rPr lang="tr-TR" b="1" dirty="0">
                <a:latin typeface="Calibri" panose="020F0502020204030204" pitchFamily="34" charset="0"/>
              </a:rPr>
              <a:t>Gördüklerimizin %40’ını hatırlıyoruz.</a:t>
            </a:r>
            <a:endParaRPr lang="tr-TR" dirty="0">
              <a:latin typeface="Calibri" panose="020F0502020204030204" pitchFamily="34" charset="0"/>
            </a:endParaRPr>
          </a:p>
          <a:p>
            <a:pPr lvl="0"/>
            <a:r>
              <a:rPr lang="tr-TR" b="1" dirty="0">
                <a:latin typeface="Calibri" panose="020F0502020204030204" pitchFamily="34" charset="0"/>
              </a:rPr>
              <a:t>Gördüklerimizin ve işittiklerimizin %60’ını hatırlıyoruz.</a:t>
            </a:r>
            <a:endParaRPr lang="tr-TR" dirty="0">
              <a:latin typeface="Calibri" panose="020F0502020204030204" pitchFamily="34" charset="0"/>
            </a:endParaRPr>
          </a:p>
          <a:p>
            <a:r>
              <a:rPr lang="tr-TR" b="1" dirty="0">
                <a:latin typeface="Calibri" panose="020F0502020204030204" pitchFamily="34" charset="0"/>
              </a:rPr>
              <a:t>Yaptıklarımızın yani söylediklerimizin ve yazdıklarımızın ise </a:t>
            </a:r>
            <a:r>
              <a:rPr lang="tr-TR" b="1" dirty="0">
                <a:solidFill>
                  <a:srgbClr val="C00000"/>
                </a:solidFill>
                <a:latin typeface="Calibri" panose="020F0502020204030204" pitchFamily="34" charset="0"/>
              </a:rPr>
              <a:t>%80’ini </a:t>
            </a:r>
            <a:r>
              <a:rPr lang="tr-TR" b="1" dirty="0">
                <a:latin typeface="Calibri" panose="020F0502020204030204" pitchFamily="34" charset="0"/>
              </a:rPr>
              <a:t>hatırlıyoruz.</a:t>
            </a:r>
            <a:endParaRPr lang="tr-TR" dirty="0">
              <a:latin typeface="Calibri" panose="020F0502020204030204" pitchFamily="34" charset="0"/>
            </a:endParaRPr>
          </a:p>
        </p:txBody>
      </p:sp>
      <p:sp>
        <p:nvSpPr>
          <p:cNvPr id="6" name="Dikdörtgen 5"/>
          <p:cNvSpPr/>
          <p:nvPr/>
        </p:nvSpPr>
        <p:spPr>
          <a:xfrm>
            <a:off x="3275856" y="4653136"/>
            <a:ext cx="4572000" cy="840230"/>
          </a:xfrm>
          <a:prstGeom prst="rect">
            <a:avLst/>
          </a:prstGeom>
        </p:spPr>
        <p:txBody>
          <a:bodyPr wrap="square">
            <a:spAutoFit/>
          </a:bodyPr>
          <a:lstStyle/>
          <a:p>
            <a:pPr algn="just">
              <a:lnSpc>
                <a:spcPct val="90000"/>
              </a:lnSpc>
              <a:spcBef>
                <a:spcPct val="0"/>
              </a:spcBef>
            </a:pPr>
            <a:r>
              <a:rPr lang="tr-TR" altLang="tr-TR" b="1" dirty="0" smtClean="0">
                <a:solidFill>
                  <a:srgbClr val="C00000"/>
                </a:solidFill>
                <a:latin typeface="Comic Sans MS" panose="030F0702030302020204" pitchFamily="66" charset="0"/>
              </a:rPr>
              <a:t>Dersi </a:t>
            </a:r>
            <a:r>
              <a:rPr lang="tr-TR" altLang="tr-TR" b="1" dirty="0">
                <a:solidFill>
                  <a:srgbClr val="C00000"/>
                </a:solidFill>
                <a:latin typeface="Comic Sans MS" panose="030F0702030302020204" pitchFamily="66" charset="0"/>
              </a:rPr>
              <a:t>izlerken ve dinlerken not tutmak, öğrenmenin en önemli engellerinden olan UNUTMA ‘</a:t>
            </a:r>
            <a:r>
              <a:rPr lang="tr-TR" altLang="tr-TR" b="1" dirty="0" err="1">
                <a:solidFill>
                  <a:srgbClr val="C00000"/>
                </a:solidFill>
                <a:latin typeface="Comic Sans MS" panose="030F0702030302020204" pitchFamily="66" charset="0"/>
              </a:rPr>
              <a:t>yı</a:t>
            </a:r>
            <a:r>
              <a:rPr lang="tr-TR" altLang="tr-TR" b="1" dirty="0">
                <a:solidFill>
                  <a:srgbClr val="C00000"/>
                </a:solidFill>
                <a:latin typeface="Comic Sans MS" panose="030F0702030302020204" pitchFamily="66" charset="0"/>
              </a:rPr>
              <a:t> azaltır. </a:t>
            </a:r>
          </a:p>
        </p:txBody>
      </p:sp>
      <p:pic>
        <p:nvPicPr>
          <p:cNvPr id="25602" name="Picture 2" descr="http://img-fotki.yandex.ru/get/6310/64562208.720/0_a15f0_7d20e9e6_L"/>
          <p:cNvPicPr>
            <a:picLocks noChangeAspect="1" noChangeArrowheads="1"/>
          </p:cNvPicPr>
          <p:nvPr/>
        </p:nvPicPr>
        <p:blipFill>
          <a:blip r:embed="rId2" cstate="print"/>
          <a:srcRect/>
          <a:stretch>
            <a:fillRect/>
          </a:stretch>
        </p:blipFill>
        <p:spPr bwMode="auto">
          <a:xfrm>
            <a:off x="1259632" y="4437112"/>
            <a:ext cx="1512168" cy="1512169"/>
          </a:xfrm>
          <a:prstGeom prst="rect">
            <a:avLst/>
          </a:prstGeom>
          <a:noFill/>
        </p:spPr>
      </p:pic>
    </p:spTree>
    <p:extLst>
      <p:ext uri="{BB962C8B-B14F-4D97-AF65-F5344CB8AC3E}">
        <p14:creationId xmlns:p14="http://schemas.microsoft.com/office/powerpoint/2010/main" val="2869845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548680"/>
            <a:ext cx="6669360" cy="5256584"/>
          </a:xfrm>
        </p:spPr>
        <p:txBody>
          <a:bodyPr>
            <a:normAutofit/>
          </a:bodyPr>
          <a:lstStyle/>
          <a:p>
            <a:pPr marL="45720" indent="0">
              <a:buNone/>
            </a:pPr>
            <a:r>
              <a:rPr lang="tr-TR" dirty="0" smtClean="0"/>
              <a:t>         </a:t>
            </a:r>
            <a:r>
              <a:rPr lang="tr-TR" sz="3300" dirty="0" smtClean="0">
                <a:solidFill>
                  <a:srgbClr val="FF0000"/>
                </a:solidFill>
                <a:latin typeface="Calibri" panose="020F0502020204030204" pitchFamily="34" charset="0"/>
              </a:rPr>
              <a:t>Not tutarken </a:t>
            </a:r>
            <a:r>
              <a:rPr lang="tr-TR" dirty="0" smtClean="0">
                <a:solidFill>
                  <a:srgbClr val="FF0000"/>
                </a:solidFill>
                <a:latin typeface="Calibri" panose="020F0502020204030204" pitchFamily="34" charset="0"/>
              </a:rPr>
              <a:t>;</a:t>
            </a:r>
          </a:p>
          <a:p>
            <a:r>
              <a:rPr lang="tr-TR" dirty="0" smtClean="0">
                <a:solidFill>
                  <a:schemeClr val="accent1">
                    <a:lumMod val="50000"/>
                  </a:schemeClr>
                </a:solidFill>
                <a:latin typeface="Calibri" panose="020F0502020204030204" pitchFamily="34" charset="0"/>
              </a:rPr>
              <a:t> </a:t>
            </a:r>
            <a:r>
              <a:rPr lang="tr-TR" dirty="0">
                <a:solidFill>
                  <a:schemeClr val="accent1">
                    <a:lumMod val="50000"/>
                  </a:schemeClr>
                </a:solidFill>
                <a:latin typeface="Calibri" panose="020F0502020204030204" pitchFamily="34" charset="0"/>
              </a:rPr>
              <a:t>Ö</a:t>
            </a:r>
            <a:r>
              <a:rPr lang="tr-TR" dirty="0" smtClean="0">
                <a:solidFill>
                  <a:schemeClr val="accent1">
                    <a:lumMod val="50000"/>
                  </a:schemeClr>
                </a:solidFill>
                <a:latin typeface="Calibri" panose="020F0502020204030204" pitchFamily="34" charset="0"/>
              </a:rPr>
              <a:t>ğrenci </a:t>
            </a:r>
            <a:r>
              <a:rPr lang="tr-TR" dirty="0">
                <a:solidFill>
                  <a:schemeClr val="accent1">
                    <a:lumMod val="50000"/>
                  </a:schemeClr>
                </a:solidFill>
                <a:latin typeface="Calibri" panose="020F0502020204030204" pitchFamily="34" charset="0"/>
              </a:rPr>
              <a:t>kendi cümleleriyle </a:t>
            </a:r>
            <a:r>
              <a:rPr lang="tr-TR" dirty="0" smtClean="0">
                <a:solidFill>
                  <a:schemeClr val="accent1">
                    <a:lumMod val="50000"/>
                  </a:schemeClr>
                </a:solidFill>
                <a:latin typeface="Calibri" panose="020F0502020204030204" pitchFamily="34" charset="0"/>
              </a:rPr>
              <a:t>not tutmalıdır.</a:t>
            </a:r>
          </a:p>
          <a:p>
            <a:r>
              <a:rPr lang="tr-TR" dirty="0">
                <a:solidFill>
                  <a:schemeClr val="accent1">
                    <a:lumMod val="50000"/>
                  </a:schemeClr>
                </a:solidFill>
                <a:latin typeface="Calibri" panose="020F0502020204030204" pitchFamily="34" charset="0"/>
              </a:rPr>
              <a:t>A</a:t>
            </a:r>
            <a:r>
              <a:rPr lang="tr-TR" dirty="0" smtClean="0">
                <a:solidFill>
                  <a:schemeClr val="accent1">
                    <a:lumMod val="50000"/>
                  </a:schemeClr>
                </a:solidFill>
                <a:latin typeface="Calibri" panose="020F0502020204030204" pitchFamily="34" charset="0"/>
              </a:rPr>
              <a:t>klına </a:t>
            </a:r>
            <a:r>
              <a:rPr lang="tr-TR" dirty="0">
                <a:solidFill>
                  <a:schemeClr val="accent1">
                    <a:lumMod val="50000"/>
                  </a:schemeClr>
                </a:solidFill>
                <a:latin typeface="Calibri" panose="020F0502020204030204" pitchFamily="34" charset="0"/>
              </a:rPr>
              <a:t>takılan yerleri ya da anlayamadığı bölümleri öğretmene </a:t>
            </a:r>
            <a:r>
              <a:rPr lang="tr-TR" dirty="0" smtClean="0">
                <a:solidFill>
                  <a:schemeClr val="accent1">
                    <a:lumMod val="50000"/>
                  </a:schemeClr>
                </a:solidFill>
                <a:latin typeface="Calibri" panose="020F0502020204030204" pitchFamily="34" charset="0"/>
              </a:rPr>
              <a:t>sormalıdır. Böylece </a:t>
            </a:r>
            <a:r>
              <a:rPr lang="tr-TR" dirty="0">
                <a:solidFill>
                  <a:schemeClr val="accent1">
                    <a:lumMod val="50000"/>
                  </a:schemeClr>
                </a:solidFill>
                <a:latin typeface="Calibri" panose="020F0502020204030204" pitchFamily="34" charset="0"/>
              </a:rPr>
              <a:t>not alırken hem eksik not alınmamış olunur hem de anlayarak not alınır.</a:t>
            </a:r>
            <a:endParaRPr lang="tr-TR" dirty="0" smtClean="0">
              <a:solidFill>
                <a:schemeClr val="accent1">
                  <a:lumMod val="50000"/>
                </a:schemeClr>
              </a:solidFill>
              <a:latin typeface="Calibri" panose="020F0502020204030204" pitchFamily="34" charset="0"/>
            </a:endParaRPr>
          </a:p>
          <a:p>
            <a:r>
              <a:rPr lang="tr-TR" dirty="0" smtClean="0">
                <a:solidFill>
                  <a:schemeClr val="accent1">
                    <a:lumMod val="50000"/>
                  </a:schemeClr>
                </a:solidFill>
                <a:latin typeface="Calibri" panose="020F0502020204030204" pitchFamily="34" charset="0"/>
              </a:rPr>
              <a:t> Zamanın çoğu yazmakla değil, dinlemekle, fikirleri kavramaya çalışmakla geçmelidir.</a:t>
            </a:r>
          </a:p>
          <a:p>
            <a:r>
              <a:rPr lang="tr-TR" dirty="0" smtClean="0">
                <a:solidFill>
                  <a:schemeClr val="accent1">
                    <a:lumMod val="50000"/>
                  </a:schemeClr>
                </a:solidFill>
                <a:latin typeface="Calibri" panose="020F0502020204030204" pitchFamily="34" charset="0"/>
              </a:rPr>
              <a:t>Önemli fikir ve paragrafların aynen yazılmasında fayda vardır.</a:t>
            </a:r>
          </a:p>
          <a:p>
            <a:r>
              <a:rPr lang="tr-TR" dirty="0" smtClean="0">
                <a:solidFill>
                  <a:schemeClr val="accent1">
                    <a:lumMod val="50000"/>
                  </a:schemeClr>
                </a:solidFill>
                <a:latin typeface="Calibri" panose="020F0502020204030204" pitchFamily="34" charset="0"/>
              </a:rPr>
              <a:t> Önce müsvedde yapma, sonra temize çekilme yoluna gidilmelidir.</a:t>
            </a:r>
            <a:r>
              <a:rPr lang="tr-TR" dirty="0">
                <a:latin typeface="Calibri" panose="020F0502020204030204" pitchFamily="34" charset="0"/>
              </a:rPr>
              <a:t> </a:t>
            </a:r>
            <a:r>
              <a:rPr lang="tr-TR" dirty="0">
                <a:solidFill>
                  <a:schemeClr val="accent1">
                    <a:lumMod val="50000"/>
                  </a:schemeClr>
                </a:solidFill>
                <a:latin typeface="Calibri" panose="020F0502020204030204" pitchFamily="34" charset="0"/>
              </a:rPr>
              <a:t>Fakat öğrenci </a:t>
            </a:r>
            <a:r>
              <a:rPr lang="tr-TR" dirty="0" smtClean="0">
                <a:solidFill>
                  <a:schemeClr val="accent1">
                    <a:lumMod val="50000"/>
                  </a:schemeClr>
                </a:solidFill>
                <a:latin typeface="Calibri" panose="020F0502020204030204" pitchFamily="34" charset="0"/>
              </a:rPr>
              <a:t>YGS-LYS-TEOG </a:t>
            </a:r>
            <a:r>
              <a:rPr lang="tr-TR" dirty="0">
                <a:solidFill>
                  <a:schemeClr val="accent1">
                    <a:lumMod val="50000"/>
                  </a:schemeClr>
                </a:solidFill>
                <a:latin typeface="Calibri" panose="020F0502020204030204" pitchFamily="34" charset="0"/>
              </a:rPr>
              <a:t>gibi bir sınava hazırlanıyorsa notları temize çekme yerine o konu ile ilgili sorular çözmek daha yerinde bir davranıştır.</a:t>
            </a:r>
            <a:endParaRPr lang="tr-TR" dirty="0" smtClean="0">
              <a:solidFill>
                <a:schemeClr val="accent1">
                  <a:lumMod val="50000"/>
                </a:schemeClr>
              </a:solidFill>
              <a:latin typeface="Calibri" panose="020F0502020204030204" pitchFamily="34" charset="0"/>
            </a:endParaRPr>
          </a:p>
          <a:p>
            <a:endParaRPr lang="tr-TR" dirty="0"/>
          </a:p>
        </p:txBody>
      </p:sp>
    </p:spTree>
    <p:extLst>
      <p:ext uri="{BB962C8B-B14F-4D97-AF65-F5344CB8AC3E}">
        <p14:creationId xmlns:p14="http://schemas.microsoft.com/office/powerpoint/2010/main" val="940268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p:txBody>
          <a:bodyPr>
            <a:normAutofit/>
          </a:bodyPr>
          <a:lstStyle/>
          <a:p>
            <a:r>
              <a:rPr lang="tr-TR" sz="2400" b="1" dirty="0" smtClean="0">
                <a:solidFill>
                  <a:srgbClr val="C00000"/>
                </a:solidFill>
                <a:latin typeface="Calibri" panose="020F0502020204030204" pitchFamily="34" charset="0"/>
              </a:rPr>
              <a:t>Not tutarken zamandan tasarruf etmek ve geri kalmamak için, öğrenci kendi anlayabileceği şekilde çeşitli kısaltmalar kullanmalıdır. Bu kısaltmalardan bazılarına örnek verirsek:</a:t>
            </a:r>
          </a:p>
          <a:p>
            <a:r>
              <a:rPr lang="tr-TR" sz="2400" dirty="0" smtClean="0">
                <a:solidFill>
                  <a:srgbClr val="C00000"/>
                </a:solidFill>
                <a:latin typeface="Comic Sans MS" panose="030F0702030302020204" pitchFamily="66" charset="0"/>
              </a:rPr>
              <a:t>- gibi: .</a:t>
            </a:r>
          </a:p>
          <a:p>
            <a:r>
              <a:rPr lang="tr-TR" sz="2400" dirty="0" smtClean="0">
                <a:solidFill>
                  <a:srgbClr val="C00000"/>
                </a:solidFill>
                <a:latin typeface="Comic Sans MS" panose="030F0702030302020204" pitchFamily="66" charset="0"/>
              </a:rPr>
              <a:t>- örneğin: ör.</a:t>
            </a:r>
          </a:p>
          <a:p>
            <a:r>
              <a:rPr lang="tr-TR" sz="2400" dirty="0" smtClean="0">
                <a:solidFill>
                  <a:srgbClr val="C00000"/>
                </a:solidFill>
                <a:latin typeface="Comic Sans MS" panose="030F0702030302020204" pitchFamily="66" charset="0"/>
              </a:rPr>
              <a:t>- sonuç olarak: son. ol.</a:t>
            </a:r>
          </a:p>
          <a:p>
            <a:r>
              <a:rPr lang="tr-TR" sz="2400" dirty="0" smtClean="0">
                <a:solidFill>
                  <a:srgbClr val="C00000"/>
                </a:solidFill>
                <a:latin typeface="Comic Sans MS" panose="030F0702030302020204" pitchFamily="66" charset="0"/>
              </a:rPr>
              <a:t>- buna ek olarak: +</a:t>
            </a:r>
            <a:endParaRPr lang="tr-TR" dirty="0"/>
          </a:p>
        </p:txBody>
      </p:sp>
      <p:pic>
        <p:nvPicPr>
          <p:cNvPr id="51202" name="Picture 2" descr="http://www.1tl.org/resimler/313634230b.png"/>
          <p:cNvPicPr>
            <a:picLocks noChangeAspect="1" noChangeArrowheads="1"/>
          </p:cNvPicPr>
          <p:nvPr/>
        </p:nvPicPr>
        <p:blipFill>
          <a:blip r:embed="rId2" cstate="print"/>
          <a:srcRect/>
          <a:stretch>
            <a:fillRect/>
          </a:stretch>
        </p:blipFill>
        <p:spPr bwMode="auto">
          <a:xfrm>
            <a:off x="5580112" y="3429000"/>
            <a:ext cx="1800200" cy="165618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2204864"/>
            <a:ext cx="6400800" cy="2001376"/>
          </a:xfrm>
        </p:spPr>
        <p:txBody>
          <a:bodyPr>
            <a:normAutofit/>
          </a:bodyPr>
          <a:lstStyle/>
          <a:p>
            <a:pPr marL="45720" indent="0">
              <a:buNone/>
            </a:pPr>
            <a:r>
              <a:rPr lang="tr-TR" sz="3600" dirty="0" smtClean="0">
                <a:solidFill>
                  <a:srgbClr val="C00000"/>
                </a:solidFill>
                <a:latin typeface="Calibri" panose="020F0502020204030204" pitchFamily="34" charset="0"/>
              </a:rPr>
              <a:t>DERSİ AKTİF DİNLEYİN</a:t>
            </a:r>
            <a:endParaRPr lang="tr-TR" sz="3600" dirty="0">
              <a:solidFill>
                <a:srgbClr val="C00000"/>
              </a:solidFill>
              <a:latin typeface="Calibri" panose="020F0502020204030204" pitchFamily="34" charset="0"/>
            </a:endParaRPr>
          </a:p>
        </p:txBody>
      </p:sp>
      <p:pic>
        <p:nvPicPr>
          <p:cNvPr id="7170" name="Picture 2" descr="https://encrypted-tbn1.gstatic.com/images?q=tbn:ANd9GcReDnsG75HJcQiF4ogRvDk1qG9vKWx0rzdHD4RU7lEJh6hCut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3284984"/>
            <a:ext cx="3228975" cy="1419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658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15616" y="764704"/>
            <a:ext cx="6264696" cy="4176464"/>
          </a:xfrm>
        </p:spPr>
        <p:txBody>
          <a:bodyPr>
            <a:normAutofit/>
          </a:bodyPr>
          <a:lstStyle/>
          <a:p>
            <a:pPr>
              <a:buFont typeface="Wingdings" panose="05000000000000000000" pitchFamily="2" charset="2"/>
              <a:buChar char="Ø"/>
            </a:pPr>
            <a:r>
              <a:rPr lang="tr-TR" sz="2000" dirty="0">
                <a:solidFill>
                  <a:schemeClr val="accent1">
                    <a:lumMod val="50000"/>
                  </a:schemeClr>
                </a:solidFill>
                <a:latin typeface="Calibri" panose="020F0502020204030204" pitchFamily="34" charset="0"/>
              </a:rPr>
              <a:t>Dinleme becerisi gelişmemiş olanların etkili not tutma becerileri de gelişemez. Çünkü dinleme ve not tutma birbirleriyle ilişkilidir.</a:t>
            </a:r>
          </a:p>
          <a:p>
            <a:pPr>
              <a:buFont typeface="Wingdings" panose="05000000000000000000" pitchFamily="2" charset="2"/>
              <a:buChar char="Ø"/>
            </a:pPr>
            <a:r>
              <a:rPr lang="tr-TR" altLang="tr-TR" sz="2000" dirty="0">
                <a:solidFill>
                  <a:schemeClr val="accent1">
                    <a:lumMod val="50000"/>
                  </a:schemeClr>
                </a:solidFill>
                <a:latin typeface="Calibri" panose="020F0502020204030204" pitchFamily="34" charset="0"/>
              </a:rPr>
              <a:t>Derste dinleyerek öğrenme, öğrencinin dersi kendi başına öğrenmesinden hem daha etkili hem de daha kısa sürer.</a:t>
            </a:r>
          </a:p>
          <a:p>
            <a:pPr>
              <a:buFont typeface="Wingdings" panose="05000000000000000000" pitchFamily="2" charset="2"/>
              <a:buChar char="Ø"/>
            </a:pPr>
            <a:r>
              <a:rPr lang="tr-TR" altLang="tr-TR"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rPr>
              <a:t>İyi dinleyici olmak, aktif dinleme becerisi kazanmayı gerektirir. Aktif dinlemenin ön koşulu dinlemeye hazırlıklı olmaktır. Dinlemeye hazırlıklı olan öğrenci, derse hazırlıklı gelen, derste öğretmene soracağı soruları hazırlayarak gelen öğrencidir.</a:t>
            </a:r>
          </a:p>
          <a:p>
            <a:pPr marL="45720" indent="0">
              <a:buNone/>
            </a:pPr>
            <a:endParaRPr lang="tr-TR" dirty="0"/>
          </a:p>
        </p:txBody>
      </p:sp>
      <p:pic>
        <p:nvPicPr>
          <p:cNvPr id="8194" name="Picture 2" descr="http://www.zumbara.com/media/cache/service_full/media/service/13687/24375/d2c8e1dae7cfcfa400957fe28a2e6cf93a29cee6.jpg?de022a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2144" y="4797152"/>
            <a:ext cx="1561281" cy="13037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725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1844824"/>
            <a:ext cx="6400800" cy="2361416"/>
          </a:xfrm>
        </p:spPr>
        <p:txBody>
          <a:bodyPr>
            <a:normAutofit/>
          </a:bodyPr>
          <a:lstStyle/>
          <a:p>
            <a:pPr marL="45720" indent="0" algn="ctr">
              <a:buNone/>
            </a:pPr>
            <a:r>
              <a:rPr lang="tr-TR" sz="3600" dirty="0" smtClean="0">
                <a:solidFill>
                  <a:srgbClr val="C00000"/>
                </a:solidFill>
                <a:latin typeface="Calibri" panose="020F0502020204030204" pitchFamily="34" charset="0"/>
              </a:rPr>
              <a:t>ÇALIŞMA ORTAMINIZI DÜZENLEYİN</a:t>
            </a:r>
            <a:endParaRPr lang="tr-TR" sz="3600" dirty="0">
              <a:solidFill>
                <a:srgbClr val="C00000"/>
              </a:solidFill>
              <a:latin typeface="Calibri" panose="020F0502020204030204" pitchFamily="34" charset="0"/>
            </a:endParaRPr>
          </a:p>
        </p:txBody>
      </p:sp>
      <p:pic>
        <p:nvPicPr>
          <p:cNvPr id="10242" name="Picture 2" descr="http://www.afacancocuk.com/gazete/images/Kategoriler/77/3_2005/a283.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3428999"/>
            <a:ext cx="1728192" cy="192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6852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83568" y="836712"/>
            <a:ext cx="4968552" cy="5472608"/>
          </a:xfrm>
        </p:spPr>
        <p:txBody>
          <a:bodyPr>
            <a:normAutofit/>
          </a:bodyPr>
          <a:lstStyle/>
          <a:p>
            <a:pPr>
              <a:buNone/>
            </a:pPr>
            <a:r>
              <a:rPr lang="tr-TR" altLang="tr-TR" sz="2000" dirty="0" smtClean="0">
                <a:solidFill>
                  <a:schemeClr val="accent1">
                    <a:lumMod val="50000"/>
                  </a:schemeClr>
                </a:solidFill>
                <a:latin typeface="Calibri" panose="020F0502020204030204" pitchFamily="34" charset="0"/>
              </a:rPr>
              <a:t>1-Uygun </a:t>
            </a:r>
            <a:r>
              <a:rPr lang="tr-TR" altLang="tr-TR" sz="2000" dirty="0">
                <a:solidFill>
                  <a:schemeClr val="accent1">
                    <a:lumMod val="50000"/>
                  </a:schemeClr>
                </a:solidFill>
                <a:latin typeface="Calibri" panose="020F0502020204030204" pitchFamily="34" charset="0"/>
              </a:rPr>
              <a:t>bir çalışma ortamı, çalışmak için ayrılan zamandan en üst düzeyde verim sağlar. </a:t>
            </a:r>
          </a:p>
          <a:p>
            <a:pPr>
              <a:buNone/>
            </a:pPr>
            <a:r>
              <a:rPr lang="tr-TR" altLang="tr-TR" sz="2000" dirty="0">
                <a:solidFill>
                  <a:schemeClr val="accent1">
                    <a:lumMod val="50000"/>
                  </a:schemeClr>
                </a:solidFill>
                <a:latin typeface="Calibri" panose="020F0502020204030204" pitchFamily="34" charset="0"/>
              </a:rPr>
              <a:t>2-Çalışma odası iyi </a:t>
            </a:r>
            <a:r>
              <a:rPr lang="tr-TR" altLang="tr-TR" sz="2000" dirty="0" smtClean="0">
                <a:solidFill>
                  <a:schemeClr val="accent1">
                    <a:lumMod val="50000"/>
                  </a:schemeClr>
                </a:solidFill>
                <a:latin typeface="Calibri" panose="020F0502020204030204" pitchFamily="34" charset="0"/>
              </a:rPr>
              <a:t>havalandırılmış uygun </a:t>
            </a:r>
            <a:r>
              <a:rPr lang="tr-TR" altLang="tr-TR" sz="2000" dirty="0">
                <a:solidFill>
                  <a:schemeClr val="accent1">
                    <a:lumMod val="50000"/>
                  </a:schemeClr>
                </a:solidFill>
                <a:latin typeface="Calibri" panose="020F0502020204030204" pitchFamily="34" charset="0"/>
              </a:rPr>
              <a:t>ısıda ve iyi </a:t>
            </a:r>
            <a:r>
              <a:rPr lang="tr-TR" altLang="tr-TR" sz="2000" dirty="0" smtClean="0">
                <a:solidFill>
                  <a:schemeClr val="accent1">
                    <a:lumMod val="50000"/>
                  </a:schemeClr>
                </a:solidFill>
                <a:latin typeface="Calibri" panose="020F0502020204030204" pitchFamily="34" charset="0"/>
              </a:rPr>
              <a:t>aydınlatılmış </a:t>
            </a:r>
            <a:r>
              <a:rPr lang="tr-TR" altLang="tr-TR" sz="2000" dirty="0">
                <a:solidFill>
                  <a:schemeClr val="accent1">
                    <a:lumMod val="50000"/>
                  </a:schemeClr>
                </a:solidFill>
                <a:latin typeface="Calibri" panose="020F0502020204030204" pitchFamily="34" charset="0"/>
              </a:rPr>
              <a:t>olmalıdır</a:t>
            </a:r>
            <a:r>
              <a:rPr lang="tr-TR" altLang="tr-TR" sz="2000" dirty="0" smtClean="0">
                <a:solidFill>
                  <a:schemeClr val="accent1">
                    <a:lumMod val="50000"/>
                  </a:schemeClr>
                </a:solidFill>
                <a:latin typeface="Calibri" panose="020F0502020204030204" pitchFamily="34" charset="0"/>
              </a:rPr>
              <a:t>.</a:t>
            </a:r>
          </a:p>
          <a:p>
            <a:pPr>
              <a:lnSpc>
                <a:spcPct val="90000"/>
              </a:lnSpc>
              <a:buNone/>
            </a:pPr>
            <a:r>
              <a:rPr lang="tr-TR" altLang="tr-TR" sz="2000" dirty="0">
                <a:solidFill>
                  <a:schemeClr val="accent1">
                    <a:lumMod val="50000"/>
                  </a:schemeClr>
                </a:solidFill>
                <a:latin typeface="Calibri" panose="020F0502020204030204" pitchFamily="34" charset="0"/>
              </a:rPr>
              <a:t>3-Havalandırılmamış oda, oksijen eksikliği nedeniyle baş ağrısı yapar ve verimi düşürür.</a:t>
            </a:r>
          </a:p>
          <a:p>
            <a:pPr>
              <a:lnSpc>
                <a:spcPct val="90000"/>
              </a:lnSpc>
              <a:buNone/>
            </a:pPr>
            <a:r>
              <a:rPr lang="tr-TR" altLang="tr-TR" sz="2000" dirty="0">
                <a:solidFill>
                  <a:schemeClr val="accent1">
                    <a:lumMod val="50000"/>
                  </a:schemeClr>
                </a:solidFill>
                <a:latin typeface="Calibri" panose="020F0502020204030204" pitchFamily="34" charset="0"/>
              </a:rPr>
              <a:t>4- Çalışma ortamı sessiz olmalıdır. Dışardan gelen gürültü, ses, radyo ve </a:t>
            </a:r>
            <a:r>
              <a:rPr lang="tr-TR" altLang="tr-TR" sz="2000" dirty="0" err="1">
                <a:solidFill>
                  <a:schemeClr val="accent1">
                    <a:lumMod val="50000"/>
                  </a:schemeClr>
                </a:solidFill>
                <a:latin typeface="Calibri" panose="020F0502020204030204" pitchFamily="34" charset="0"/>
              </a:rPr>
              <a:t>tv</a:t>
            </a:r>
            <a:r>
              <a:rPr lang="tr-TR" altLang="tr-TR" sz="2000" dirty="0">
                <a:solidFill>
                  <a:schemeClr val="accent1">
                    <a:lumMod val="50000"/>
                  </a:schemeClr>
                </a:solidFill>
                <a:latin typeface="Calibri" panose="020F0502020204030204" pitchFamily="34" charset="0"/>
              </a:rPr>
              <a:t>. sesi dikkatin dağılmasına neden olur.   </a:t>
            </a:r>
          </a:p>
          <a:p>
            <a:pPr>
              <a:lnSpc>
                <a:spcPct val="90000"/>
              </a:lnSpc>
              <a:buNone/>
            </a:pPr>
            <a:r>
              <a:rPr lang="tr-TR" altLang="tr-TR" sz="2000" dirty="0">
                <a:solidFill>
                  <a:schemeClr val="accent1">
                    <a:lumMod val="50000"/>
                  </a:schemeClr>
                </a:solidFill>
                <a:latin typeface="Calibri" panose="020F0502020204030204" pitchFamily="34" charset="0"/>
              </a:rPr>
              <a:t>5-Ders mutlaka çalışma masasında çalışılmalıdır ve masa kişinin boyuna uygun yükseklikte olmalıdır.</a:t>
            </a:r>
          </a:p>
          <a:p>
            <a:pPr>
              <a:buNone/>
            </a:pPr>
            <a:endParaRPr lang="tr-TR" altLang="tr-TR" sz="2000" dirty="0">
              <a:solidFill>
                <a:schemeClr val="accent1">
                  <a:lumMod val="50000"/>
                </a:schemeClr>
              </a:solidFill>
              <a:latin typeface="Comic Sans MS" panose="030F0702030302020204" pitchFamily="66" charset="0"/>
            </a:endParaRPr>
          </a:p>
          <a:p>
            <a:pPr marL="45720" indent="0">
              <a:buNone/>
            </a:pPr>
            <a:endParaRPr lang="tr-TR" dirty="0"/>
          </a:p>
        </p:txBody>
      </p:sp>
      <p:pic>
        <p:nvPicPr>
          <p:cNvPr id="11268" name="Picture 4" descr="http://galeri4.uludagsozluk.com/107/en-iyi-ders-%C3%A7al%C4%B1%C5%9Fma-pozisyonu_18648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6015" y="980728"/>
            <a:ext cx="2955786"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585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731520"/>
            <a:ext cx="6453336" cy="4353664"/>
          </a:xfrm>
        </p:spPr>
        <p:txBody>
          <a:bodyPr>
            <a:normAutofit/>
          </a:bodyPr>
          <a:lstStyle/>
          <a:p>
            <a:pPr>
              <a:lnSpc>
                <a:spcPct val="90000"/>
              </a:lnSpc>
              <a:buNone/>
            </a:pPr>
            <a:r>
              <a:rPr lang="tr-TR" altLang="tr-TR" sz="2000" dirty="0">
                <a:solidFill>
                  <a:schemeClr val="accent1">
                    <a:lumMod val="50000"/>
                  </a:schemeClr>
                </a:solidFill>
                <a:latin typeface="Calibri" panose="020F0502020204030204" pitchFamily="34" charset="0"/>
              </a:rPr>
              <a:t>6-Dersle ilgili tüm kitap defter, materyaller masa üzerinde bulundurulmalıdır.</a:t>
            </a:r>
          </a:p>
          <a:p>
            <a:pPr>
              <a:lnSpc>
                <a:spcPct val="90000"/>
              </a:lnSpc>
              <a:buNone/>
            </a:pPr>
            <a:r>
              <a:rPr lang="tr-TR" altLang="tr-TR" sz="2000" dirty="0">
                <a:solidFill>
                  <a:schemeClr val="accent1">
                    <a:lumMod val="50000"/>
                  </a:schemeClr>
                </a:solidFill>
                <a:latin typeface="Calibri" panose="020F0502020204030204" pitchFamily="34" charset="0"/>
              </a:rPr>
              <a:t>7-Sandalye dik oturmaya uygun olmalı, geriye yaslanan veya sallanan şekilde olmamalıdır.</a:t>
            </a:r>
          </a:p>
          <a:p>
            <a:pPr>
              <a:lnSpc>
                <a:spcPct val="90000"/>
              </a:lnSpc>
              <a:buNone/>
            </a:pPr>
            <a:r>
              <a:rPr lang="tr-TR" altLang="tr-TR" sz="2000" dirty="0">
                <a:solidFill>
                  <a:schemeClr val="accent1">
                    <a:lumMod val="50000"/>
                  </a:schemeClr>
                </a:solidFill>
                <a:latin typeface="Calibri" panose="020F0502020204030204" pitchFamily="34" charset="0"/>
              </a:rPr>
              <a:t>8-Çalışma masasının etrafında öğrencinin dikkatini dağıtacak resim, ışık olmamalıdır. </a:t>
            </a:r>
            <a:endParaRPr lang="tr-TR" altLang="tr-TR" sz="2000" dirty="0" smtClean="0">
              <a:solidFill>
                <a:schemeClr val="accent1">
                  <a:lumMod val="50000"/>
                </a:schemeClr>
              </a:solidFill>
              <a:latin typeface="Calibri" panose="020F0502020204030204" pitchFamily="34" charset="0"/>
            </a:endParaRPr>
          </a:p>
          <a:p>
            <a:pPr>
              <a:buNone/>
            </a:pPr>
            <a:r>
              <a:rPr lang="tr-TR" altLang="tr-TR" sz="2000" dirty="0">
                <a:solidFill>
                  <a:schemeClr val="accent1">
                    <a:lumMod val="50000"/>
                  </a:schemeClr>
                </a:solidFill>
                <a:latin typeface="Calibri" panose="020F0502020204030204" pitchFamily="34" charset="0"/>
              </a:rPr>
              <a:t>9-Çalışma masasında </a:t>
            </a:r>
            <a:r>
              <a:rPr lang="tr-TR" altLang="tr-TR" sz="2000" dirty="0" smtClean="0">
                <a:solidFill>
                  <a:schemeClr val="accent1">
                    <a:lumMod val="50000"/>
                  </a:schemeClr>
                </a:solidFill>
                <a:latin typeface="Calibri" panose="020F0502020204030204" pitchFamily="34" charset="0"/>
              </a:rPr>
              <a:t>ders çalışma dışındaki etkinlikler yapılmamalıdır.</a:t>
            </a:r>
          </a:p>
          <a:p>
            <a:pPr>
              <a:buNone/>
            </a:pPr>
            <a:r>
              <a:rPr lang="tr-TR" altLang="tr-TR" sz="2000" dirty="0" smtClean="0">
                <a:solidFill>
                  <a:schemeClr val="accent1">
                    <a:lumMod val="50000"/>
                  </a:schemeClr>
                </a:solidFill>
                <a:latin typeface="Calibri" panose="020F0502020204030204" pitchFamily="34" charset="0"/>
              </a:rPr>
              <a:t>10-Yatarak </a:t>
            </a:r>
            <a:r>
              <a:rPr lang="tr-TR" altLang="tr-TR" sz="2000" dirty="0">
                <a:solidFill>
                  <a:schemeClr val="accent1">
                    <a:lumMod val="50000"/>
                  </a:schemeClr>
                </a:solidFill>
                <a:latin typeface="Calibri" panose="020F0502020204030204" pitchFamily="34" charset="0"/>
              </a:rPr>
              <a:t>ve müzikle ders çalışmak zaman öldürmekten başka bir anlam ifade etmemektedir. </a:t>
            </a:r>
          </a:p>
          <a:p>
            <a:pPr>
              <a:lnSpc>
                <a:spcPct val="90000"/>
              </a:lnSpc>
              <a:buNone/>
            </a:pPr>
            <a:endParaRPr lang="tr-TR" altLang="tr-TR" sz="2000" dirty="0">
              <a:solidFill>
                <a:schemeClr val="accent1">
                  <a:lumMod val="50000"/>
                </a:schemeClr>
              </a:solidFill>
              <a:latin typeface="Calibri" panose="020F0502020204030204" pitchFamily="34" charset="0"/>
            </a:endParaRPr>
          </a:p>
          <a:p>
            <a:pPr marL="45720" indent="0">
              <a:buNone/>
            </a:pPr>
            <a:endParaRPr lang="tr-TR" dirty="0"/>
          </a:p>
        </p:txBody>
      </p:sp>
      <p:pic>
        <p:nvPicPr>
          <p:cNvPr id="4" name="Picture 5" descr="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4559107"/>
            <a:ext cx="1940421" cy="1364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www.yet.com.tr/wp-content/uploads/2014/01/terc%C3%BCman_ve_ortam-300x2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4482081"/>
            <a:ext cx="1944216" cy="14413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995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331640" y="1340768"/>
            <a:ext cx="6048672" cy="2937480"/>
          </a:xfrm>
        </p:spPr>
        <p:txBody>
          <a:bodyPr/>
          <a:lstStyle/>
          <a:p>
            <a:pPr marL="45720" indent="0" algn="just">
              <a:buNone/>
            </a:pPr>
            <a:r>
              <a:rPr lang="tr-TR" altLang="tr-TR" sz="2800" dirty="0">
                <a:solidFill>
                  <a:schemeClr val="accent6">
                    <a:lumMod val="75000"/>
                  </a:schemeClr>
                </a:solidFill>
                <a:latin typeface="Calibri" panose="020F0502020204030204" pitchFamily="34" charset="0"/>
              </a:rPr>
              <a:t>Sınavlarda başarıya ulaşmak, bunu yaparken okul eğitimini ve sınavlara hazırlığı bir arada ve uyumlu bir şekilde götürmek için «VERİMLİ ÇALIŞMA» gerekir. </a:t>
            </a:r>
          </a:p>
          <a:p>
            <a:pPr marL="45720" indent="0">
              <a:buNone/>
            </a:pPr>
            <a:endParaRPr lang="tr-TR" dirty="0"/>
          </a:p>
        </p:txBody>
      </p:sp>
      <p:pic>
        <p:nvPicPr>
          <p:cNvPr id="1026" name="Picture 2" descr="http://www.ogrenmen.com/wp-content/uploads/2014/07/ba%C5%9Far%C4%B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3861048"/>
            <a:ext cx="2664296" cy="21841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629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483768" y="836712"/>
            <a:ext cx="5472608" cy="4824536"/>
          </a:xfrm>
        </p:spPr>
        <p:txBody>
          <a:bodyPr/>
          <a:lstStyle/>
          <a:p>
            <a:pPr marL="45720" indent="0">
              <a:buNone/>
            </a:pPr>
            <a:r>
              <a:rPr lang="tr-TR" altLang="tr-TR" sz="2000" dirty="0">
                <a:solidFill>
                  <a:srgbClr val="C00000"/>
                </a:solidFill>
                <a:latin typeface="Calibri" panose="020F0502020204030204" pitchFamily="34" charset="0"/>
              </a:rPr>
              <a:t>Peki ders çalışmayı etkileyen olumsuz faktörler nelerdir</a:t>
            </a:r>
            <a:r>
              <a:rPr lang="tr-TR" altLang="tr-TR" sz="2000" dirty="0" smtClean="0">
                <a:solidFill>
                  <a:srgbClr val="C00000"/>
                </a:solidFill>
                <a:latin typeface="Calibri" panose="020F0502020204030204" pitchFamily="34" charset="0"/>
              </a:rPr>
              <a:t>?</a:t>
            </a:r>
          </a:p>
          <a:p>
            <a:r>
              <a:rPr lang="tr-TR" altLang="tr-TR" sz="2000" dirty="0" smtClean="0">
                <a:solidFill>
                  <a:schemeClr val="accent1">
                    <a:lumMod val="50000"/>
                  </a:schemeClr>
                </a:solidFill>
                <a:latin typeface="Calibri" panose="020F0502020204030204" pitchFamily="34" charset="0"/>
              </a:rPr>
              <a:t>Hayal </a:t>
            </a:r>
            <a:r>
              <a:rPr lang="tr-TR" altLang="tr-TR" sz="2000" dirty="0">
                <a:solidFill>
                  <a:schemeClr val="accent1">
                    <a:lumMod val="50000"/>
                  </a:schemeClr>
                </a:solidFill>
                <a:latin typeface="Calibri" panose="020F0502020204030204" pitchFamily="34" charset="0"/>
              </a:rPr>
              <a:t>kurmak</a:t>
            </a:r>
          </a:p>
          <a:p>
            <a:r>
              <a:rPr lang="tr-TR" altLang="tr-TR" sz="2000" dirty="0" smtClean="0">
                <a:solidFill>
                  <a:schemeClr val="accent1">
                    <a:lumMod val="50000"/>
                  </a:schemeClr>
                </a:solidFill>
                <a:latin typeface="Calibri" panose="020F0502020204030204" pitchFamily="34" charset="0"/>
              </a:rPr>
              <a:t>Başarısızlığa </a:t>
            </a:r>
            <a:r>
              <a:rPr lang="tr-TR" altLang="tr-TR" sz="2000" dirty="0">
                <a:solidFill>
                  <a:schemeClr val="accent1">
                    <a:lumMod val="50000"/>
                  </a:schemeClr>
                </a:solidFill>
                <a:latin typeface="Calibri" panose="020F0502020204030204" pitchFamily="34" charset="0"/>
              </a:rPr>
              <a:t>dayalı endişeler</a:t>
            </a:r>
          </a:p>
          <a:p>
            <a:r>
              <a:rPr lang="tr-TR" altLang="tr-TR" sz="2000" dirty="0" smtClean="0">
                <a:solidFill>
                  <a:schemeClr val="accent1">
                    <a:lumMod val="50000"/>
                  </a:schemeClr>
                </a:solidFill>
                <a:latin typeface="Calibri" panose="020F0502020204030204" pitchFamily="34" charset="0"/>
              </a:rPr>
              <a:t>Çalışma </a:t>
            </a:r>
            <a:r>
              <a:rPr lang="tr-TR" altLang="tr-TR" sz="2000" dirty="0">
                <a:solidFill>
                  <a:schemeClr val="accent1">
                    <a:lumMod val="50000"/>
                  </a:schemeClr>
                </a:solidFill>
                <a:latin typeface="Calibri" panose="020F0502020204030204" pitchFamily="34" charset="0"/>
              </a:rPr>
              <a:t>odasında poster ve resimlerin dikkati dağıtması</a:t>
            </a:r>
          </a:p>
          <a:p>
            <a:r>
              <a:rPr lang="tr-TR" altLang="tr-TR" sz="2000" dirty="0" smtClean="0">
                <a:solidFill>
                  <a:schemeClr val="accent1">
                    <a:lumMod val="50000"/>
                  </a:schemeClr>
                </a:solidFill>
                <a:latin typeface="Calibri" panose="020F0502020204030204" pitchFamily="34" charset="0"/>
              </a:rPr>
              <a:t>Yatarak </a:t>
            </a:r>
            <a:r>
              <a:rPr lang="tr-TR" altLang="tr-TR" sz="2000" dirty="0">
                <a:solidFill>
                  <a:schemeClr val="accent1">
                    <a:lumMod val="50000"/>
                  </a:schemeClr>
                </a:solidFill>
                <a:latin typeface="Calibri" panose="020F0502020204030204" pitchFamily="34" charset="0"/>
              </a:rPr>
              <a:t>çalışmak</a:t>
            </a:r>
          </a:p>
          <a:p>
            <a:r>
              <a:rPr lang="tr-TR" altLang="tr-TR" sz="2000" dirty="0" smtClean="0">
                <a:solidFill>
                  <a:schemeClr val="accent1">
                    <a:lumMod val="50000"/>
                  </a:schemeClr>
                </a:solidFill>
                <a:latin typeface="Calibri" panose="020F0502020204030204" pitchFamily="34" charset="0"/>
              </a:rPr>
              <a:t>Müzik </a:t>
            </a:r>
            <a:r>
              <a:rPr lang="tr-TR" altLang="tr-TR" sz="2000" dirty="0">
                <a:solidFill>
                  <a:schemeClr val="accent1">
                    <a:lumMod val="50000"/>
                  </a:schemeClr>
                </a:solidFill>
                <a:latin typeface="Calibri" panose="020F0502020204030204" pitchFamily="34" charset="0"/>
              </a:rPr>
              <a:t>dinleyerek çalışmak</a:t>
            </a:r>
          </a:p>
          <a:p>
            <a:r>
              <a:rPr lang="tr-TR" altLang="tr-TR" sz="2000" dirty="0" smtClean="0">
                <a:solidFill>
                  <a:schemeClr val="accent1">
                    <a:lumMod val="50000"/>
                  </a:schemeClr>
                </a:solidFill>
                <a:latin typeface="Calibri" panose="020F0502020204030204" pitchFamily="34" charset="0"/>
              </a:rPr>
              <a:t>Televizyon </a:t>
            </a:r>
            <a:r>
              <a:rPr lang="tr-TR" altLang="tr-TR" sz="2000" dirty="0">
                <a:solidFill>
                  <a:schemeClr val="accent1">
                    <a:lumMod val="50000"/>
                  </a:schemeClr>
                </a:solidFill>
                <a:latin typeface="Calibri" panose="020F0502020204030204" pitchFamily="34" charset="0"/>
              </a:rPr>
              <a:t>izleyerek çalışmak</a:t>
            </a:r>
          </a:p>
          <a:p>
            <a:r>
              <a:rPr lang="tr-TR" altLang="tr-TR" sz="2000" dirty="0" smtClean="0">
                <a:solidFill>
                  <a:schemeClr val="accent1">
                    <a:lumMod val="50000"/>
                  </a:schemeClr>
                </a:solidFill>
                <a:latin typeface="Calibri" panose="020F0502020204030204" pitchFamily="34" charset="0"/>
              </a:rPr>
              <a:t>Telefonla </a:t>
            </a:r>
            <a:r>
              <a:rPr lang="tr-TR" altLang="tr-TR" sz="2000" dirty="0">
                <a:solidFill>
                  <a:schemeClr val="accent1">
                    <a:lumMod val="50000"/>
                  </a:schemeClr>
                </a:solidFill>
                <a:latin typeface="Calibri" panose="020F0502020204030204" pitchFamily="34" charset="0"/>
              </a:rPr>
              <a:t>çok zaman harcamak</a:t>
            </a:r>
          </a:p>
          <a:p>
            <a:pPr marL="45720" indent="0">
              <a:buNone/>
            </a:pPr>
            <a:endParaRPr lang="tr-TR" altLang="tr-TR" sz="2000" dirty="0">
              <a:solidFill>
                <a:srgbClr val="C00000"/>
              </a:solidFill>
              <a:latin typeface="Comic Sans MS" pitchFamily="66" charset="0"/>
            </a:endParaRPr>
          </a:p>
          <a:p>
            <a:pPr marL="45720" indent="0">
              <a:buNone/>
            </a:pPr>
            <a:endParaRPr lang="tr-TR" dirty="0"/>
          </a:p>
        </p:txBody>
      </p:sp>
      <p:pic>
        <p:nvPicPr>
          <p:cNvPr id="4" name="Picture 4" descr="C:\Users\MEB\AppData\Local\Microsoft\Windows\Temporary Internet Files\Content.IE5\H0O0RSZW\MC90043756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92695"/>
            <a:ext cx="1656184" cy="180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00244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4077072"/>
            <a:ext cx="6525344" cy="1080120"/>
          </a:xfrm>
        </p:spPr>
        <p:txBody>
          <a:bodyPr>
            <a:noAutofit/>
          </a:bodyPr>
          <a:lstStyle/>
          <a:p>
            <a:pPr marL="45720" indent="0">
              <a:buNone/>
            </a:pPr>
            <a:r>
              <a:rPr lang="tr-TR" sz="3200" b="1" dirty="0" smtClean="0">
                <a:solidFill>
                  <a:srgbClr val="C00000"/>
                </a:solidFill>
                <a:latin typeface="Comic Sans MS" panose="030F0702030302020204" pitchFamily="66" charset="0"/>
              </a:rPr>
              <a:t>ÖĞRENME STİLLERİ</a:t>
            </a:r>
            <a:endParaRPr lang="tr-TR" sz="3200" b="1" dirty="0">
              <a:solidFill>
                <a:srgbClr val="C00000"/>
              </a:solidFill>
              <a:latin typeface="Comic Sans MS" panose="030F0702030302020204" pitchFamily="66" charset="0"/>
            </a:endParaRPr>
          </a:p>
        </p:txBody>
      </p:sp>
      <p:pic>
        <p:nvPicPr>
          <p:cNvPr id="12290" name="Picture 2" descr="http://mebk12.meb.gov.tr/meb_iys_dosyalar/63/09/972531/resimler/2013_11/22084333_indir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7" y="1151588"/>
            <a:ext cx="3456383" cy="2185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758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764704"/>
            <a:ext cx="6400800" cy="4968552"/>
          </a:xfrm>
        </p:spPr>
        <p:txBody>
          <a:bodyPr/>
          <a:lstStyle/>
          <a:p>
            <a:pPr>
              <a:buFont typeface="Wingdings" panose="05000000000000000000" pitchFamily="2" charset="2"/>
              <a:buChar char="Ø"/>
            </a:pPr>
            <a:r>
              <a:rPr lang="tr-TR" b="1" dirty="0" smtClean="0">
                <a:solidFill>
                  <a:srgbClr val="C00000"/>
                </a:solidFill>
                <a:latin typeface="Calibri" panose="020F0502020204030204" pitchFamily="34" charset="0"/>
              </a:rPr>
              <a:t> Öğrenme </a:t>
            </a:r>
            <a:r>
              <a:rPr lang="tr-TR" b="1" dirty="0">
                <a:solidFill>
                  <a:srgbClr val="C00000"/>
                </a:solidFill>
                <a:latin typeface="Calibri" panose="020F0502020204030204" pitchFamily="34" charset="0"/>
              </a:rPr>
              <a:t>Stilleri</a:t>
            </a:r>
            <a:r>
              <a:rPr lang="tr-TR" dirty="0">
                <a:solidFill>
                  <a:srgbClr val="C00000"/>
                </a:solidFill>
                <a:latin typeface="Calibri" panose="020F0502020204030204" pitchFamily="34" charset="0"/>
              </a:rPr>
              <a:t> </a:t>
            </a:r>
            <a:r>
              <a:rPr lang="tr-TR" dirty="0">
                <a:latin typeface="Calibri" panose="020F0502020204030204" pitchFamily="34" charset="0"/>
              </a:rPr>
              <a:t>her bir öğrencinin yeni ve zor bilgiyi öğrenmeye hazırlanırken, öğrenirken ve hatırlarken farklı ve kendilerine özgü yollar </a:t>
            </a:r>
            <a:r>
              <a:rPr lang="tr-TR" dirty="0" smtClean="0">
                <a:latin typeface="Calibri" panose="020F0502020204030204" pitchFamily="34" charset="0"/>
              </a:rPr>
              <a:t>kullanmasıdır.</a:t>
            </a:r>
          </a:p>
          <a:p>
            <a:pPr marL="45720" indent="0">
              <a:buNone/>
            </a:pPr>
            <a:endParaRPr lang="tr-TR" dirty="0" smtClean="0">
              <a:latin typeface="Calibri" panose="020F0502020204030204" pitchFamily="34" charset="0"/>
            </a:endParaRPr>
          </a:p>
          <a:p>
            <a:pPr>
              <a:buFont typeface="Wingdings" panose="05000000000000000000" pitchFamily="2" charset="2"/>
              <a:buChar char="Ø"/>
            </a:pPr>
            <a:r>
              <a:rPr lang="tr-TR" dirty="0">
                <a:latin typeface="Calibri" panose="020F0502020204030204" pitchFamily="34" charset="0"/>
              </a:rPr>
              <a:t>Eğer bireylerin öğrenme stillerinin ne olduğu belirlenirse, bu bireylerin nasıl öğrenebileceği ve onlara yönelik nasıl bir öğretim planlanacağı da daha kolay bir biçimde kestirilebilir. </a:t>
            </a:r>
          </a:p>
          <a:p>
            <a:pPr marL="45720" indent="0">
              <a:buNone/>
            </a:pPr>
            <a:endParaRPr lang="tr-TR" dirty="0">
              <a:latin typeface="Calibri" panose="020F0502020204030204" pitchFamily="34" charset="0"/>
            </a:endParaRPr>
          </a:p>
        </p:txBody>
      </p:sp>
      <p:pic>
        <p:nvPicPr>
          <p:cNvPr id="13314" name="Picture 2" descr="http://www.elyazim.com/wp-content/uploads/2014/08/rehberlik-coklu-zek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4141474"/>
            <a:ext cx="2502024" cy="19182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7764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647200" y="908720"/>
            <a:ext cx="5996136" cy="3888432"/>
          </a:xfrm>
        </p:spPr>
        <p:txBody>
          <a:bodyPr/>
          <a:lstStyle/>
          <a:p>
            <a:pPr marL="45720" indent="0" algn="ctr">
              <a:buNone/>
            </a:pPr>
            <a:r>
              <a:rPr lang="tr-TR" sz="2800" dirty="0">
                <a:latin typeface="Calibri" panose="020F0502020204030204" pitchFamily="34" charset="0"/>
              </a:rPr>
              <a:t>Öğrenme stillerini temelde üç ana özellikte toplayabiliriz. Bunlar</a:t>
            </a:r>
            <a:r>
              <a:rPr lang="tr-TR" sz="2800" dirty="0" smtClean="0">
                <a:latin typeface="Calibri" panose="020F0502020204030204" pitchFamily="34" charset="0"/>
              </a:rPr>
              <a:t>;</a:t>
            </a:r>
          </a:p>
          <a:p>
            <a:pPr marL="45720" indent="0" algn="ctr">
              <a:buNone/>
            </a:pPr>
            <a:r>
              <a:rPr lang="tr-TR" sz="2800" b="1" dirty="0" smtClean="0">
                <a:solidFill>
                  <a:srgbClr val="C00000"/>
                </a:solidFill>
                <a:latin typeface="Calibri" panose="020F0502020204030204" pitchFamily="34" charset="0"/>
              </a:rPr>
              <a:t>GÖRSEL</a:t>
            </a:r>
            <a:r>
              <a:rPr lang="tr-TR" sz="2800" b="1" dirty="0">
                <a:solidFill>
                  <a:srgbClr val="C00000"/>
                </a:solidFill>
                <a:latin typeface="Calibri" panose="020F0502020204030204" pitchFamily="34" charset="0"/>
              </a:rPr>
              <a:t>, İŞİTSEL, KİNESTETİK</a:t>
            </a:r>
            <a:r>
              <a:rPr lang="tr-TR" sz="2800" b="1" dirty="0" smtClean="0">
                <a:solidFill>
                  <a:srgbClr val="C00000"/>
                </a:solidFill>
                <a:latin typeface="Calibri" panose="020F0502020204030204" pitchFamily="34" charset="0"/>
              </a:rPr>
              <a:t>.</a:t>
            </a:r>
          </a:p>
          <a:p>
            <a:pPr marL="45720" indent="0" algn="ctr">
              <a:buNone/>
            </a:pPr>
            <a:endParaRPr lang="tr-TR" sz="2800" b="1" dirty="0">
              <a:solidFill>
                <a:srgbClr val="C00000"/>
              </a:solidFill>
              <a:latin typeface="Calibri" panose="020F0502020204030204" pitchFamily="34" charset="0"/>
            </a:endParaRPr>
          </a:p>
          <a:p>
            <a:pPr marL="45720" indent="0" algn="ctr">
              <a:buNone/>
            </a:pPr>
            <a:r>
              <a:rPr lang="tr-TR" sz="2800" b="1" dirty="0" smtClean="0">
                <a:latin typeface="Calibri" panose="020F0502020204030204" pitchFamily="34" charset="0"/>
              </a:rPr>
              <a:t> </a:t>
            </a:r>
            <a:r>
              <a:rPr lang="tr-TR" sz="2800" dirty="0">
                <a:latin typeface="Calibri" panose="020F0502020204030204" pitchFamily="34" charset="0"/>
              </a:rPr>
              <a:t>Çoğunlukla biri ağırlıklı olmak üzere her üç öğrenme stiline de sahip olabiliriz.</a:t>
            </a:r>
          </a:p>
          <a:p>
            <a:pPr marL="45720" indent="0">
              <a:buNone/>
            </a:pPr>
            <a:endParaRPr lang="tr-TR" dirty="0"/>
          </a:p>
          <a:p>
            <a:endParaRPr lang="tr-TR" dirty="0"/>
          </a:p>
        </p:txBody>
      </p:sp>
      <p:pic>
        <p:nvPicPr>
          <p:cNvPr id="14338" name="Picture 2" descr="http://www.fatihokullari.k12.tr/files/images/28145/orj/y%C3%BCzde%20on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4221088"/>
            <a:ext cx="1800200"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5983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043608" y="980728"/>
            <a:ext cx="7334605" cy="4410824"/>
          </a:xfrm>
        </p:spPr>
        <p:txBody>
          <a:bodyPr>
            <a:normAutofit/>
          </a:bodyPr>
          <a:lstStyle/>
          <a:p>
            <a:r>
              <a:rPr lang="tr-TR" dirty="0">
                <a:latin typeface="Calibri" panose="020F0502020204030204" pitchFamily="34" charset="0"/>
              </a:rPr>
              <a:t>Bir öğrenme stili bir diğerinden iyi veya kötü değildir. Herkes yaşamı boyunca tüm stilleri kullanmakta ancak bir tanesini daha fazla tercih etmektedir.</a:t>
            </a:r>
          </a:p>
          <a:p>
            <a:pPr marL="45720" indent="0">
              <a:buNone/>
            </a:pPr>
            <a:r>
              <a:rPr lang="tr-TR" dirty="0">
                <a:latin typeface="Calibri" panose="020F0502020204030204" pitchFamily="34" charset="0"/>
              </a:rPr>
              <a:t> </a:t>
            </a:r>
          </a:p>
          <a:p>
            <a:pPr>
              <a:buNone/>
            </a:pPr>
            <a:r>
              <a:rPr lang="tr-TR" dirty="0" smtClean="0">
                <a:solidFill>
                  <a:srgbClr val="7030A0"/>
                </a:solidFill>
                <a:latin typeface="Calibri" panose="020F0502020204030204" pitchFamily="34" charset="0"/>
              </a:rPr>
              <a:t>   </a:t>
            </a:r>
            <a:r>
              <a:rPr lang="tr-TR" dirty="0" smtClean="0">
                <a:solidFill>
                  <a:srgbClr val="7030A0"/>
                </a:solidFill>
                <a:effectLst>
                  <a:outerShdw blurRad="38100" dist="38100" dir="2700000" algn="tl">
                    <a:srgbClr val="000000">
                      <a:alpha val="43137"/>
                    </a:srgbClr>
                  </a:outerShdw>
                </a:effectLst>
                <a:latin typeface="Calibri" panose="020F0502020204030204" pitchFamily="34" charset="0"/>
              </a:rPr>
              <a:t>Aşağıdaki </a:t>
            </a:r>
            <a:r>
              <a:rPr lang="tr-TR" dirty="0">
                <a:solidFill>
                  <a:srgbClr val="7030A0"/>
                </a:solidFill>
                <a:effectLst>
                  <a:outerShdw blurRad="38100" dist="38100" dir="2700000" algn="tl">
                    <a:srgbClr val="000000">
                      <a:alpha val="43137"/>
                    </a:srgbClr>
                  </a:outerShdw>
                </a:effectLst>
                <a:latin typeface="Calibri" panose="020F0502020204030204" pitchFamily="34" charset="0"/>
              </a:rPr>
              <a:t>özelliklere baktığınızda </a:t>
            </a:r>
            <a:r>
              <a:rPr lang="tr-TR" dirty="0" smtClean="0">
                <a:solidFill>
                  <a:srgbClr val="7030A0"/>
                </a:solidFill>
                <a:effectLst>
                  <a:outerShdw blurRad="38100" dist="38100" dir="2700000" algn="tl">
                    <a:srgbClr val="000000">
                      <a:alpha val="43137"/>
                    </a:srgbClr>
                  </a:outerShdw>
                </a:effectLst>
                <a:latin typeface="Calibri" panose="020F0502020204030204" pitchFamily="34" charset="0"/>
              </a:rPr>
              <a:t> ağırlıklı kullandığınız </a:t>
            </a:r>
            <a:r>
              <a:rPr lang="tr-TR" dirty="0">
                <a:solidFill>
                  <a:srgbClr val="7030A0"/>
                </a:solidFill>
                <a:effectLst>
                  <a:outerShdw blurRad="38100" dist="38100" dir="2700000" algn="tl">
                    <a:srgbClr val="000000">
                      <a:alpha val="43137"/>
                    </a:srgbClr>
                  </a:outerShdw>
                </a:effectLst>
                <a:latin typeface="Calibri" panose="020F0502020204030204" pitchFamily="34" charset="0"/>
              </a:rPr>
              <a:t>öğrenme stilinin ne olduğu ile ilgili yaklaşık bir fikir </a:t>
            </a:r>
            <a:r>
              <a:rPr lang="tr-TR" dirty="0" smtClean="0">
                <a:solidFill>
                  <a:srgbClr val="7030A0"/>
                </a:solidFill>
                <a:effectLst>
                  <a:outerShdw blurRad="38100" dist="38100" dir="2700000" algn="tl">
                    <a:srgbClr val="000000">
                      <a:alpha val="43137"/>
                    </a:srgbClr>
                  </a:outerShdw>
                </a:effectLst>
                <a:latin typeface="Calibri" panose="020F0502020204030204" pitchFamily="34" charset="0"/>
              </a:rPr>
              <a:t>sahibi olarak kendinize uygun öğrenme yöntemini uygulayabilirsiniz.</a:t>
            </a:r>
            <a:endParaRPr lang="tr-TR" dirty="0">
              <a:solidFill>
                <a:srgbClr val="7030A0"/>
              </a:solidFill>
              <a:effectLst>
                <a:outerShdw blurRad="38100" dist="38100" dir="2700000" algn="tl">
                  <a:srgbClr val="000000">
                    <a:alpha val="43137"/>
                  </a:srgbClr>
                </a:outerShdw>
              </a:effectLst>
              <a:latin typeface="Calibri" panose="020F0502020204030204" pitchFamily="34" charset="0"/>
            </a:endParaRPr>
          </a:p>
          <a:p>
            <a:pPr marL="45720" indent="0">
              <a:buNone/>
            </a:pPr>
            <a:endParaRPr lang="tr-TR" dirty="0"/>
          </a:p>
        </p:txBody>
      </p:sp>
      <p:pic>
        <p:nvPicPr>
          <p:cNvPr id="15362" name="Picture 2" descr="http://istpsikodrama.com.tr/galeri/thumb-ders_%C3%A7al%C4%B1%C5%9Fma_foto-13505529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4221088"/>
            <a:ext cx="1206336" cy="12241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5746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731520"/>
            <a:ext cx="6400800" cy="4857720"/>
          </a:xfrm>
        </p:spPr>
        <p:txBody>
          <a:bodyPr>
            <a:normAutofit/>
          </a:bodyPr>
          <a:lstStyle/>
          <a:p>
            <a:pPr marL="45720" indent="0">
              <a:buNone/>
            </a:pPr>
            <a:r>
              <a:rPr lang="tr-TR" sz="2400" b="1" dirty="0">
                <a:solidFill>
                  <a:srgbClr val="C00000"/>
                </a:solidFill>
                <a:latin typeface="Calibri" panose="020F0502020204030204" pitchFamily="34" charset="0"/>
              </a:rPr>
              <a:t>GÖRSEL </a:t>
            </a:r>
            <a:r>
              <a:rPr lang="tr-TR" sz="2400" b="1" dirty="0" smtClean="0">
                <a:solidFill>
                  <a:srgbClr val="C00000"/>
                </a:solidFill>
                <a:latin typeface="Calibri" panose="020F0502020204030204" pitchFamily="34" charset="0"/>
              </a:rPr>
              <a:t>ÖĞRENCİLERİN ÖZELLİKLERİ</a:t>
            </a:r>
            <a:endParaRPr lang="tr-TR" sz="2400" dirty="0">
              <a:solidFill>
                <a:srgbClr val="C00000"/>
              </a:solidFill>
              <a:latin typeface="Calibri" panose="020F0502020204030204" pitchFamily="34" charset="0"/>
            </a:endParaRPr>
          </a:p>
          <a:p>
            <a:pPr lvl="0"/>
            <a:r>
              <a:rPr lang="tr-TR" dirty="0" smtClean="0">
                <a:latin typeface="Calibri" panose="020F0502020204030204" pitchFamily="34" charset="0"/>
              </a:rPr>
              <a:t>Öğretmeni </a:t>
            </a:r>
            <a:r>
              <a:rPr lang="tr-TR" dirty="0">
                <a:latin typeface="Calibri" panose="020F0502020204030204" pitchFamily="34" charset="0"/>
              </a:rPr>
              <a:t>gözleriyle takip ederler. </a:t>
            </a:r>
          </a:p>
          <a:p>
            <a:pPr lvl="0"/>
            <a:r>
              <a:rPr lang="tr-TR" dirty="0">
                <a:latin typeface="Calibri" panose="020F0502020204030204" pitchFamily="34" charset="0"/>
              </a:rPr>
              <a:t>Öğretmenin kıyafetinin düzenli olması onlar için önemlidir. </a:t>
            </a:r>
          </a:p>
          <a:p>
            <a:pPr lvl="0"/>
            <a:r>
              <a:rPr lang="tr-TR" dirty="0">
                <a:latin typeface="Calibri" panose="020F0502020204030204" pitchFamily="34" charset="0"/>
              </a:rPr>
              <a:t>Okul kıyafetleri düzenlidir. </a:t>
            </a:r>
          </a:p>
          <a:p>
            <a:pPr lvl="0"/>
            <a:r>
              <a:rPr lang="tr-TR" dirty="0">
                <a:latin typeface="Calibri" panose="020F0502020204030204" pitchFamily="34" charset="0"/>
              </a:rPr>
              <a:t>Ödevlerini itina ile yaparlar. </a:t>
            </a:r>
          </a:p>
          <a:p>
            <a:pPr lvl="0"/>
            <a:r>
              <a:rPr lang="tr-TR" dirty="0">
                <a:latin typeface="Calibri" panose="020F0502020204030204" pitchFamily="34" charset="0"/>
              </a:rPr>
              <a:t>Sözlü yönergeleri takip etmekte zorlanırlar. Yönergeler ne kadar uzun olursa o kadar çok güçlük çekerler. O nedenle tahtaya yazılmasını isterler.</a:t>
            </a:r>
          </a:p>
          <a:p>
            <a:pPr lvl="0"/>
            <a:r>
              <a:rPr lang="tr-TR" dirty="0">
                <a:latin typeface="Calibri" panose="020F0502020204030204" pitchFamily="34" charset="0"/>
              </a:rPr>
              <a:t>Yönergelerin sistemli ve basamaklı olması onları rahatlatır. </a:t>
            </a:r>
          </a:p>
          <a:p>
            <a:pPr marL="45720" indent="0">
              <a:buNone/>
            </a:pPr>
            <a:endParaRPr lang="tr-TR" sz="2800" b="1" dirty="0">
              <a:solidFill>
                <a:srgbClr val="C00000"/>
              </a:solidFill>
              <a:latin typeface="Comic Sans MS" panose="030F0702030302020204" pitchFamily="66" charset="0"/>
            </a:endParaRPr>
          </a:p>
        </p:txBody>
      </p:sp>
      <p:pic>
        <p:nvPicPr>
          <p:cNvPr id="4" name="Picture 2" descr="C:\Users\MEB\AppData\Local\Microsoft\Windows\Temporary Internet Files\Content.IE5\GKI1ZEKR\MC90008903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9336" y="4869160"/>
            <a:ext cx="1499836"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4387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87624" y="1124744"/>
            <a:ext cx="6624736" cy="4320480"/>
          </a:xfrm>
        </p:spPr>
        <p:txBody>
          <a:bodyPr>
            <a:normAutofit fontScale="32500" lnSpcReduction="20000"/>
          </a:bodyPr>
          <a:lstStyle/>
          <a:p>
            <a:pPr lvl="0"/>
            <a:r>
              <a:rPr lang="tr-TR" sz="7400" dirty="0" smtClean="0">
                <a:latin typeface="Calibri" panose="020F0502020204030204" pitchFamily="34" charset="0"/>
              </a:rPr>
              <a:t>Gördükleri </a:t>
            </a:r>
            <a:r>
              <a:rPr lang="tr-TR" sz="7400" dirty="0">
                <a:latin typeface="Calibri" panose="020F0502020204030204" pitchFamily="34" charset="0"/>
              </a:rPr>
              <a:t>şeyleri görüntü olarak belleğe aktarırlar ve görüntülü olarak hatırlarlar. </a:t>
            </a:r>
          </a:p>
          <a:p>
            <a:pPr lvl="0"/>
            <a:r>
              <a:rPr lang="tr-TR" sz="7400" dirty="0">
                <a:latin typeface="Calibri" panose="020F0502020204030204" pitchFamily="34" charset="0"/>
              </a:rPr>
              <a:t>Y</a:t>
            </a:r>
            <a:r>
              <a:rPr lang="tr-TR" sz="7400" dirty="0" smtClean="0">
                <a:latin typeface="Calibri" panose="020F0502020204030204" pitchFamily="34" charset="0"/>
              </a:rPr>
              <a:t>azım</a:t>
            </a:r>
            <a:r>
              <a:rPr lang="tr-TR" sz="7400" dirty="0">
                <a:latin typeface="Calibri" panose="020F0502020204030204" pitchFamily="34" charset="0"/>
              </a:rPr>
              <a:t>, noktalama ve diğer dil bilgisi kurallarına duyarlıdırlar ve hataları çabuk fark ederler. </a:t>
            </a:r>
          </a:p>
          <a:p>
            <a:pPr lvl="0"/>
            <a:r>
              <a:rPr lang="tr-TR" sz="7400" dirty="0">
                <a:latin typeface="Calibri" panose="020F0502020204030204" pitchFamily="34" charset="0"/>
              </a:rPr>
              <a:t>Harita, poster, şema, grafik gibi görsel araçlarla kolay öğrenirler ve bu araçlarla öğrendiklerini kolay hatırlarlar.</a:t>
            </a:r>
          </a:p>
          <a:p>
            <a:pPr lvl="0"/>
            <a:r>
              <a:rPr lang="tr-TR" sz="7400" dirty="0">
                <a:latin typeface="Calibri" panose="020F0502020204030204" pitchFamily="34" charset="0"/>
              </a:rPr>
              <a:t>Karmakarışık bir ders onları ruhen ve bedenen yorar. Yapılacak işin başından sonuna kadar detaylarıyla belirlenmesi ve görülmesi gerekir.</a:t>
            </a:r>
          </a:p>
          <a:p>
            <a:pPr lvl="0">
              <a:buNone/>
            </a:pPr>
            <a:endParaRPr lang="tr-TR" sz="7400" dirty="0">
              <a:latin typeface="Comic Sans MS" panose="030F0702030302020204" pitchFamily="66" charset="0"/>
            </a:endParaRPr>
          </a:p>
          <a:p>
            <a:endParaRPr lang="tr-TR" dirty="0"/>
          </a:p>
        </p:txBody>
      </p:sp>
      <p:sp>
        <p:nvSpPr>
          <p:cNvPr id="12290" name="AutoShape 2" descr="data:image/jpeg;base64,/9j/4AAQSkZJRgABAQAAAQABAAD/2wCEAAkGBxQTEhUUEhQWFhUXFxgbGRcXGRcYGxkYGhgdGBkXFRgcHCghGBolHhwcITEiJSksLi4uFx8zODMsQygtLiwBCgoKDg0OGxAQGzYkICQ2NC40MjgsLC80NDcsNC0sNC80LCwsLCwsNCwsNCwsLDQsLCwsLDQsLCwsLCwsLCwsLP/AABEIAQ0AuwMBIgACEQEDEQH/xAAcAAACAgMBAQAAAAAAAAAAAAAABgUHAgMEAQj/xABHEAACAAMFBAcFBQYFAgcBAAABAgADEQQSITFBBQZRYQcTIjJxgZFCUmKhsRQjcsHRM4KSouHwQ3OTssJj8RUWJFOj0uII/8QAGgEBAAMBAQEAAAAAAAAAAAAAAAMEBQIBBv/EAC8RAAICAgIBAwIEBQUAAAAAAAABAgMEERIhMQUTQSJRYZGh8BQycYHBBhUjUrH/2gAMAwEAAhEDEQA/ALxggggAggggAggggAggggAggjGZMCgliAAKknAADUnQQBlCxvZvjIshEq+GtDg3ZYDOVAFTMmBcQoAJxpWniQhb+9L3ekbNNTiDaKVHD7lTn+M4cAc4rPZrTK2iczFnMlrzMSTWY6S61NSzUYxxN6j0dRW2dG8O9lstsws8+YZYYtLWtwL7pAQDtc9NDDbub0uz7ORKt4adL/8AcFOtUcTpNHz8Yr+PHUHAx2jk+rtj7Wk2qUs2zzFmS2yZfowOKkaggER3R8nbB25abBN62yzCvvKcVccJie0OYoRoYvrcTpIs+0AJbUk2mmMomofiZTe0OWY+cAO8EEEAEEEEAEEEEAEEEEAEEEEAEEEEAEEEEAEEEI2//SRI2eDLl0nWk5SwcE4GaRlyUYnlnADHvJvFZ7DKM20zAi5KM2c+6i5sY+ft9t/rTtJigrJs1cJQPe5zSO+fh7o55xBbY2nPtk0zrU5dzkMgo91VyVeQ86xoAgDCXLAy9Y77On3E4496SoIJp3mYg40PdHHKOMmG7au7E2y2BmmMtWmSmZKGq5qBerQmrY4R44Skvp+D1SUX2KMEEEengRqeVjeU3WBBBFRiMQQRkeYjbBAFm7g9LbS6SNpEsuAW0Uqyj/qgd5fjGPGucXTZrQsxFeWwdGAKspBBByIIzEfI7oDnDBuZvtadmPRT1lnJq0pjhjmUP+G3PI6wB9OwRCbrb0We3yuss71p30ODyzwddPHI6ExNwAQQQQAQQQQAQRFbxbQeTKDSwpYtTtAkUCM9KAjE3btdL1aHKJOW1QCNRWAMoIIIAIxdwASSAAKknAAcSY49s7Xk2WU060OJctcydToqjNmOgGMfP2/vSFP2ixlSqybIDS77UznNIz/CMBrXQBo6QOloktZ9mnk1pw/+Hl8Z8gc4qhJeJZiWYmpJqTU5mpzPOPUQDKMoAIICYdd091CCJ9pF1VxRDmTozjQDQZk/OG++FMeUjuutzekSe6G7KJKDz5atMfGjgNcXRaHJtT6aRh0gWdxZhcY9WJi30JJpWoUqTkL1MMssqYtqmFvpBnBbGRq7oo8jfPyUx89jZd0spPfl+PwNGymCr1rwVjBBBH05lhBBBABBBBAGzZlunWWas6yzDLmLw1GqkZMp904Re/R90mSbdSTPpJtOV2vYmHjKJxrhihxGlYoSNcyVXEYEZEcRl/3gD6/gikuj7pYaXds+0iSuAS0ZkDhO95fjzGvGLqkzQyhlIZSAQQagg5EEZiAM4IIIAi941rJH+bJ9DNRT8iY2bAmVs0quYRVPioun5gxjvGP/AEs4jNULjXFO2PmIx3ffsTFHszX9GPWj5OIAlIgN8N7LPs+T1k9u0a3JYpfmHgo0HFjgIn4+Vd6rdNtNtnzbQxZhNmIqn2FSYyqgGgFPzOJgDLejeS0bRm9baGogr1cpSbiA8Bx4scTyGERgEEEAeqKkAZkgDxOEbrXY3lEBxSuRGIPgfyjSGpQjMEH0xxhulBLTJusCMNRRlOhFeHz84r3Wutp/BPVUrE/uKEMO7G8K2eomrNmCouANVUoNEY0B518hmYbaNjeSaOMNGFbp89DyPzzjlDg6x1OELoafhnClKuRZuz97pM1lLNcJcIks96pNL7kYAcMfqBC9v/tYTZqykNVlVqRkXOfoMPMwqwRWq9PrrsVkfglnkynHiwgggi+VgggggAggggAgjosljmTO4pPPIDzOEeWyyNKa692tK9k1+oGMc8471vs64S1vXRzugOcM+4u/s/ZrBGrOspOMuuKcTKJwU/D3SeBxhZgjo5PqrYW25FskrOs8wOh4ZqdVdc1YcDEjHynu5t+0bPnddZW/HLNSjrwYfQ5jTUG7Nm9Luz3lK0x3lOR2pZRmunIi8oII1B4EZZQA+WiUGVlOTAj1FIXtz5xNQczKkuebUaU/p1Y9YZYVNim5ailcA9ol+bMtoQeAW9ADXFbdJfR19qrabIAtop20wCzgOfszOByORpmLJggD5HnSmRirqVZTRlYEEEZgg5GMI+id/NwJNvW+tJVpA7MwDBhos0e0OBzGmoNAbb2bOsk4ybTLKOPMMPeRvaXn60ygDkL0x4EH0NaQ3bF2nKmCgYB/dODf18oS5k6ooIm93LdKUBXoGqc/aJOHidKekVcqHKOy1iz1LQ2ugIoQCDocREVad25D5KUPwGnyNR8okBMY91aDi2H8ufrSPbj++vkv/wCozYylHw9F+UYy8oW7Tuy64y3Dj3WFD5MMD6CIh0KkhgQRmDmIe/vB7req/mY4NqWJZ4p3ZoBu1wPMfEvhWkXKcqW9T7RVtxotbiKMY9YK0GJ4DExKbJ2OZxN+qopo3EsM1Hhqf7DRZ7LLkr2FVBx/VjifOJrcqMOl2yGrGlNbfQlpZJpylTP4SPrG1NlTz/hN5lR9TDkLWhyYH8Pa+lYPtS8SPEMPqIgeZP8A6k6xIfcWJO704966o5mp9B+sStj3elri9Zh54L/D+pMSku0I2CspPAEGNkQTybJdPomhj1x+Dh2jtBJKVJApkB9AIR7VbmdixzPyGg/viYcNuW+XKUV72gAxPKEY4nxP1i1hx6ctFbLl2o7OtTUR7ABG+wWKZOmLKkoXmOaKq5n9AMyTgBiYvFILDY3nTElSlLTHYKqjUn6DUnQAmL22J0U2JJEtbRLE2cB23xALE1NBwFaDkBHV0ebhpYE6yZR7U4oz6IM+rl8uJzanIAOkAEKW0vu7ax4mzzfm1nmHyQiI0dIv3p+5BkXiAysb93RwtKGud2uRzrhEpvIUmmzTUaqTRMlBhkRNQMreVz5xxGyMvDOpQlHyhrgjl2Xaesky3ObKCRwanaHkaiOqOzkIh95t27PbpXVWhLwzVhgyN7yNofkdaxMQQB8xb67hWnZ74gzZLNRJyjMnJZg9h9OB0Og7th7FWQt56GYRidF5L+Z1iwukXbHWTxZ1PYk0L85rCqg/hUg+L8oS7Q1TTOhApoznEA/Co7R44eEUbpucvbi9L5LlUVXD3Gtv4B7TlTAHIkEluaoMSPiNB4x0yNk2qYLySpxHGigeV1GB9THthsbO9xBec4sxwAGV5joNAB5akPmxp06QoBnvMoKUYLdH4RS8B4sYpyyqKXpr9NsmdNs1tvv8kV5aJU6VhMR1/wAxcPVQGHjcMeBlmChGOYx9GVhn4j+kWy+176lZspHU5j+hrFW7flIs5zKRpQBqUYg3SfbUjNDrxWuojqNtF38j7/I5Str/AJltfn+pzqj5VAHvDvNzpSin18ozWzKDWlTxbtH1OUZSnqK5cRwIwI9YwnzaYCgNKknEKMqkDMk4AamOFGUpcV5LEpwjHk/BsmTAoqxAHM0jD7QPi/gf/wCsZbOsEya33akY0ZzdvfvOcF/CgNOUPVm3SsBHam2i9qTMYfTCJFGhPjKff7+5XlddrcY9fv7CFeR8Oy3I0JHiDiI86incNORxX09ny+cOm1ej8lb1mnibTKXNIr+5NXFT4gwmAsjFHBBDFSGwZWHsPTCvBhgfr3ZQ4rlB7QryeT4zWmKm820JhPVPLu5GudQDWqHhXX5CISz5w/bY2cJ8sqcGGKngf0Mcm4nRxPtzX5h6mzqxDTMCzEGhWUP+RwHPIWsWyMo6XRBlQkpbZE7u7vz7bNEqzpePtMcEQe87aDlmdBH0DuVuZI2fLonbnMPvJxHab4V91Boo86nGJbYexZNklLJs6BEHmWOrOxxZjxMSEWisEEEEAUBYR92lcCFAI5gUMMWxNonqJtnY937+VyaWweag8VqwH44i9p2fqrTaJXuTnp+Fz1i/ysI0o5Uhl7ymo/Q8iMDyJjIhN1Ws1ZQ9yot3dqfUTE0DX1/BNF+v+p1g/diaisN1d75EsSutZwwQy5oEuY92hvISVU1ob4oK9+sWNYLfLnJflOrqdVNceB4HkcY1VJPwZbi15R0mFHevfH7OxlygrOoBdnrdSoqFoKFmpQ5igI40hthE3o3YKm1WvrKqJU2YEu49YJRA7VcVB7WVagR118nEuT6RXRtxmTHbrEd5js5BDS2JY3qKGrepkOQEY2U1IJzozUPFnIx5gLSM0kKyAMARQYGNNjN26PdLofGt9Kn8JPnGapxnGfFaZfcJ1zhyltb/AMDtuzZwskPrM7RPL2R5LTzJ4xJzpqopZiFUCpYkAADUk5CODdyaDZ0A9gXD4rh9KHzha6XpM1rD93UqsxTMA9wA4nkGoTHzyr97J4Sets0pT4V8kWBbLEZYUllN4VFD4Y8xiMecKu9tnFEmcDdPNWwp/Fd+fGKo6M+vmbQkFC5WWDeJJIWVQ1XkDoOMWvvhaQEVMSWYUUAkm794aAYnugfvCLl2NHHyoxrfTIKbXZU3IWLCcCD8J/lun5qT5xns2zGdMVKkXiGJ4VW96rLugc3rHK0sqrX0nKSAAaGWGogyv0r2i0Te6jD7SeatT+CUR/KI1Mj/AI652Re2yjTL3JRg1pIcbNZwoVJa0AwCj+8Y2MpBoRQ8IrDf7fe12LaEsWdgqy0DXSKq5cEG+NQBgOBxib6Ot7rRtA2hrTdLKyEFRdADAi4Byu18zGLZgSWN77ffn8zQjkp2+2kNVvsomIVNRqGGBVhkyniIQrSpJJfOpSYf3rpYV4N2geHjFiTGoDCBtfE2inFgPEIFP8wMd+mWyUtfB7k1qUHs8kOSoJzyPiDQ/MQ29Fu0SlonWYnszF6xBwZaB/VSv+mYSmtV0t3R23peYCvaOSrVjjXSOjYW1OqtUqcpUspNEKzEDAqylb5XDA1y0jaqpnC38ChZfCdPfn+hfkEcGw9qpaZKzUqAagq2asDQqf1yIIIzjvjQKYQQQQBV3SVYertaTR3Z0u6fxy/zKkfwGFiLW372QbTZHCCsyWRMl82TNR+JSy/vRU8twQCMiKxl5kNT5fc0sSe4a+xx7Laofjff/e0TGy9pTbPM6yS1G9pT3XHuuPocxpqDByz1c4g5PiPHUfKvrElEDk4y5RJ+KlHTLm2BtlLVKEyXhoynNGGat+R1BBjftWy9bJmy/fluv8SkfnFU7u7XNknCZU3GoJgzF2vfpxXPwvDhFuKWIqCpB5H9Y1abfcjv5Mu2v25aKEsDVlrXOlD48I1WpLpLUJVgA4GeGIZfiBx/sQxb1bK+zWuYtKLNJmpwN41cDwYnyKxFRmS5U2GjqN1eme7M2s0hr2DI1K6K9MAwOSTBlQ55aYNMnb0hhi4Xk1FPoaV8oS2k0eiVSudMQeZU4H6xg8lxgJUs5YrfQHDgrUjm7EovfLfFkcLbq+muSHNNoygers3V9Y5wC0pzd7ugzPHLWJaxyFlYri570xqFm/QchgIRtgW1LO7vNlqGICqEBvY9psziO7jXCJK1byzhikpAMcyzHSmVMfWMvIxbVPhV4+/3LEJqUdyWvwG2ZMvAq4DKcCGAIIhE2tZDZLQrSsENGSpwUr2SjH3SGu10DKNI7E3ntCk9ZZ1IU0N0sCKUrnhgajPSNG39opaZUppRoVdwysPhNVYaqaU8uUdYdeRVZxs7i+n8i+vUVJLv4OzaOxrHtNVaapvphgbrp8LcR6jURK7E2NIskrq5C3VrU1NSx4sTmYr+VbCKG6QRkSzgjks0Zjk1D4x3LtWacGaaAeBT/cMaecXLfT72uEZbj9iKGTSnyktMattbVCC6uLnur/ybgo+cJ1pmXRTvUIZviatVU82bE8qxrm2wLWmZONGDvUe8cQDzYmMpEtqhml5VovaNCc2J9pjx+kT4+Ksdbl5Obbve+mHj7myy2JVGIBY4seJOJPrG/ZuzhaLXJkklQzAVXMXVLgjwpGSHCpFMef5xPdGlj6y3GbTCUjHwZ+wv8oeJKVKVqbPbnGNbSLB3V2KbLJKM4dmcsxAIGQUAAk0wUedYmoII1jKS0tBBBBA9IfeDeSRZLomliz1uogvMQMzwAHEkRU22LTINoYyLwSZVwrKVuNm6V7p94UJzb3YnulCQy2yVMPceVcB4MjMSP5x84WJiVFD/ANjoRGdlW/Vwa6NDGqWuafZz7QkX05jEHhGeyZ5Ki+KPdryIyJU8jgdQY2S20Of15iJndTZ8uek2zuSrKwdGGYV8Dd5hsf34hpip/Q/7E10nD6kRYNTjDtuXvIpAszPSbLHZB9qX7N3jdyIzwBhLazvLdkel5GKk5A0OBpzFDTgYXNtErPvIaEKtCGIocTgQK/OJsTcZuLIcrTgmXxvVsIW2z3QQs1e1LY5Bqd1vhOR8joIqOa5RzLmqUdcGBzDDQ/rrnE9ul0qlLsraIqMAtoQV/wBVB/uX0GcNO3t3ZG0pXXSJidbjcmqbyuK4JMpmOBzWuuINm+j3F15K9F3tvvwVu/fT+9TGbMBmaf3wjlt1mnWacsqehVgMjiCKnFGyZefrTKPBaFLm9h45YDCM6VbXTL6mn2jJwGJuriaVPGgoK8AI7JDm+Sql2lgMFCkgsTRWOHdXvUzJCjjGsTBTvLTkRHrChBJukZEG6RxoRiIjb31o61+J0yLK5HaVgOdUFdS7EBmxxooFeMc7XakJQqoK1GFSBiABgAMAAOcZTLWxFGnOy8L1a8sMY5rGtFPD+h/pHMISXbOrJubXJ7PJLrSjceFdI0zbLLYgKgzOnGn6R0WZRdxAOP5CDuuODfn/AFxiXffRHrrs8tCgUoAMW/KMzaV5+g/WNVsmgXanU/lG2yJMtE5JEoqrTGIBatMFZsaZDClcaV1gouWkG+O2c1stIp2dc/XLCLg3B2GbLZRfFJsw33BzWooqfuj5kwr7ibnHrjMtYAeS3Zk1BN72ZraFdVpUamhFBZsaGPTw7ZRyLufSCCNNrtKy0LtkB4k6AADMk4AakxALbZ4nlajrXlKVlVqkkFm7T0710DE17RIAoDWLRWGWCF4bVeQ5DkzpK4GbQB1bNuyopMRdSKEVAo2N2En7+TWZjZbOJsmpCTLxW9dN1iBTK8DTiKGGmNjLvNsNLZIaU+B7yPqjjJhxGYI1BIiobVZJkmYZM9bsxfRho6H2lMWrv3aZ0uwznkEhwF7QzVL6iYw4EJeNdKV0im0lmaAzzJrMCaEzHYgnXtE1rzzijmcet+S7icvjwdZEbbFa2kTknIt4rUMtaXkOYroa0I5gRzqGGdDzyPpl9I2RQjJxe0XpRUlpnTtHaHXzWmmXcvU7N4scBS8xwqSKDL2RCVtq1ffuKDAga+6OcNkIdom33ZveYnyJw+UXcRuc3JlPKSjBRRn9qPAfP9Y22Pak6S/WSZrym4oxWviBgw8axxwRoFAZ5+/lqmKFtAk2gDWdLNfEGUyUPMRBjbhvtelKVr7JeowBpUsa+frHJGqV3n8R9I5lBS8nUZuPgaJM4GUs64VlsSoc3gLwNCpatAcMo6Bar2obzrn4GF6TbWudST92X6ynxhCvzX6CAyV4Rn3QjCWj6L0/BllU+4mvOhj67kPn+sZC1NypwpC0q5ipwPE8B/f9mBRicSctTwyziJpFiPpVvXa7GM2ggYGg/vjHJaNoyx33U/vY+gMRKuEIegJRgwyzUggeopHPbZvWzXmuBedix8zkOQGA5ARNTSp97M71GqWHJRensad3Gk2ueqM4RL61JNxiGN09SGBvUIFa4CvOLCs2662Jkmm9Mo7MbSD2VQoyhTLX9niwq3aGGJGUVHYU+7XzPqSfzhj2HvZarKR1cy+g/wAOYScOCtmvzHKPoP8AZpRgpw7/APT555/KTUui4UmdbdIYLNX9nM0Nc0eneRtR4EUIBiYsFr6xa0usDddTmrDNTx0IOoIOsVrsfeqzTyBLIss4n9jM7MqY3/TYdlXJxqudcV1DfJ2mqt1zVQgBLQjUBXMyphFaUrVbwwYNmbsUpRlF6ktEqaa2jo2pbVDszdyRQ0zvTmFVWmpVSCBqZi6iPbPJMmU82cwWbMxmNUdhRUhFOVFFccqknKIizWpFBn2lgkqQb7Fj3rRM7ZUe9cvBQMcboGKxXW+e+Ey2tdFUkA4Jq3Bpn1u/0pPjYs75aj4+5HbbGtbZt3x3sNoPUyOzIGBIzmDh/l68WOeGBsjo/wBmoNn2a8oqyF/9Ri//ACijCpOAzOA8TlH0pYLOJcqXLGSIq/wgCL3qNUKK4Vw/qQY83OTkzoK1wMVtvduVKkK1okTkkLrLmkiXU5CWwBZeSgNypFlQv76bufbZKor3HR76Eiqk3StGHChOIy54g4tkFKOmtl+ubjLp6Khs88tWqstNSMDzGtPECN0TEzcjaINAkpuauKfzAH5Qmb2WmdYp5s80KZgVWN16qA1aA9kY4V8xGX/DWN+DS/iIJeTq25a7kpqHtN2R4nXyFT5QoQNbXmmr0oMgBQV45mpp9TBGhj0+3HT8lG+33JdBBBBE5AEaZPefx/KN0cwchmoCakfSAOg8s9PGHHdzcq0WpUmEpKlOAQa32I+FRgP3iKcITJL1AJi2Oh3a96XMsrHGWesT8DHtDybH9+OJVRm9st4+dfjxca3rZ0W7o3swlywDMD30Be92mDMAaggrllQYRF70dHZlrfsVWoO1KY1LYd5GOZ4qfLhDrNskxZssk4dbib7sXqS61QiiXQKYVz0iS2tb0kSZk6b3EUk8TwUcyaAczCVUGtaPKvUMiuakpPo+dLS5rdIIIPaBFCDwIOIP9I0scI6do21p8150yl+YxY0yFcgOQFAOQER/V9sAkm8RTE4Y5R1TUo6ijzMy55NjsmMMlaKBwAHyjKPY8j7mK0kj5p9s8ZQRQioOhiQs2358mWyh76XGF2ZVqKc1Vq1C63TUAgEAUjhVSSFUVJNB6VxOgoDG+0bLm3TS6ajQmvzFD6xnZ2Rhxft3tbLWPTfJcq10bdpbWnTwomtUJWijBQzGrtTVmJJJPE5DCOKDUgggjMHAjxEEXaI1xgvb8Fexycny8knuvZetttml+9OQ+SHrG/lUx9ExR/RRZus2kDpJkzHr8RKyx8mb0i8I+e9Wnyv19kaGJHUN/c9gggjMLQR8vdKNpL7VthPszAo8FlqKev1j6hj5+6VtybULfOtMqRMmyZpV70sXyrXQrBkWrDEVrSnagBDkkAAVEZGYOIjEbKtFafZ59eHUza+l2JOw7l7Qnfs7HPP4k6sesy6IAi2tA0xjTMnnwiw9k9DNumUM55MgcCTMf+Fez/NGHSJubZNmSJUtWedaZ7YO5oEloQWKouGJurjXBmgBIlDsjwEZOKgiPYIA02dvZOBETm6m1vstrkzq0UNR/wDLbstXkAb3ioiEnS64jMf3SPZUy8OeogD6TtzVaTQj9rj/AKUw/pFX9K28nWzPsko9iUazCMmmaLzC/wC78MaP/M3U2KzTUKCfdeUFVbp7CshnTc77C8CK077Z1NEBnLk0JpXFjmTr4mPTw9mTtFxP0jOzSqOpOJvDHwxw9I9loAKCMpfeHgfyH5xPix5XRX4nFz1BsnI9lIzGiqWpnTIeJOFeUapL1A+cTOyJoKXcitajjUkhvP61jc9WzrMSlTrW9/oVMHHhfZxmyPuvKZXZGAU1JFCKEEHKtKA18onkYEAg1BxBGo4iPY1pLuns5HTgeI4eH9n4jMzZZclOa+pdH0ePjqhcY+DTb7IJi4d8d0/keR/rEC80Ba8coaIT9o4TZg0DH59r843P9OZUk5Ut9eUZnrFK0rF58FqdBdi7NqnnVklg/hBdv949ItSFTov2aZGzpIYUaYDMIOB7Zqtf3bohrjnJnztlL8SKqPGCQQQQRASBBBBABBBBABHzJ0h7c+2bSnODWXLPVy+F1Kgnza8fCkXv0h7c+x7PnzlNHu3Jf+Y/ZU+RN7yj5jsaUHy9IA6IIIIAI0zpXtLn9f6xugMAcidsmuAwqOJxHllHUBHs671hKLdBAwqWy4k4nX1ggAgVqGulPT9YIIkqtdclOPlHM4qS0yf3fsaTFZyb1Gu3QcMADVqZnHKJY7Ol1BUXSMipII/I+Yhf2As4MWlAFcAwY0BPLAm8ONP6NSk0xFDwzjMzsm2drbl0/jf6aNLEqhGtJRMZYYZkHnSh89PpGcEEZxdCJ7o93KlWh2tk/tqJhEuVTskqAL7n2sclywxrouWmZdUmLd3CsJk2CQrCjMpcg5gzCXofC9TyjQwHKMm19tFHN04pMnxHsEEaBQCCCCACCCCACCCCAKW//oHbFXs9lBwAM5/E1SXXyvn0irZIoBE30m27rtqWpq4LMEteQlqEI/iDHzMQ8AEEEEAEEEeGAPPa8vzjKPZ13rGuBgtBS9QnnWnMGPIAIIIIAnN3raFFzUE4cQTWo8K0hilzAcjCDGxtqTUpdav4hX54H5xRuxHJ8osu1ZSitSHyMXcDMwx7G6PntEiTPW2gLNlo4HUk0DKGpXruedIYNndGlmQ3pzzJ3wkhF8wuJ8C0QrDnvsmeXD4E7dHYDW6cGZT9mlntk5MR/hjiTrwGGoi5xGuz2dUUIihVUUCqAABwAGUbY0KqlXHSKFtjse2EEEESEYQQQQAQQQQAQQQQBTnSV0WTJk2Za7D2i5LTJBNCWPeaUThicSp1JodIqSbflOZc1WR1wKsCrDxU4x9b2q1y5YrMdUHFmCj1JiE2t/4baxctDWWdTK80skH4GrVT4GPHJLyz3R8zrMByMZRaW+XRbZEufZHmI7km4WExAijtP2u1mVHe9qEyZuBbA6y5N2azVooN04CpNHwA511HGIXlVKz2nL6vsSKmbhzS6ICCJK3bq7Rk/tLHP8VlmYPWXeAiJ+0dWy9dLIFcVaqE4ZY4jj5RORHo7x8B+f6xnHLLtaksRlXjWgplXWM/tQ4QBvgjlNsHL1gW0k92h8MYHujqjRa8hHZZNiWydTq7NaGB1WTMp/Fdp84ntndF205xFbOJQPtTZiD5KWb5QPC5uiW19Zsmy49xWl/6bsg+QEN8LfR/u42z7GtneYJjBnYlQQO216grjQcYZIAIIIIAIIIIAIIIIAIIIIAIgd49pshWVKNHYXmfAlErQUB9pjWnC63KJ6E7e9WlTuvuky2lqpIHcZGci9wBD55dnmIpeoTtjjydP8xNjxjKxKXgh8L5uLfcd6Y5Joc6FzVmNNB8sI6KUHbao1wAHzr9Y17MA6qXQ1qoavEt2mPmST5xhYlvgTWxvYqDkqnKg94jEnnSPhLJtttvx8/LZtpa6SN0iQq4qKV8aAZ0UZKMa4Ros4dJju066WoAEoCEHs3zjicSRd0zoI3sHmOsmVS+9cTkqjvOeQqPMgaw0WTdizItGlrMYjtPMAZm8yOyOQoBGp6Zg5F+7lPj8b8v+xXyLq6/pa3+AtKpzEybXj1syvzbHzhg2BbjNvSpwDOgBDEDtocASKUDAihphkcK0Gm0boJnJmzJXw1ExfRu15Xo7dibD6hmdpjTHYUqQFAWtaKo4nOpOUa+Bh5uPd9c+UP6sqX20zh9K0zZaN3LI5q9lkMeLSpZPqRETtHZWzZFAbHIZjiESRLLEcTUUUcyQIaory22q5Nm9cGExpj5qcVDES7pyK3LuXOuNYv+oZU8erlXHkyDHqVktN6JATrAUZGsfUqylSRJlZEUr90WI8YiLLIlkFRdYrVSVIIbDBhTQih86aR1SEnTP2UiYficdWP56V8qxziWZc4ibL6uaw5dtQc6gkPQnPMXtK4/OZl+XfRytra14a/yjSorhXPUJb/AndkbxrLkJLdZjzZYuMFXO7grXmIXtLQ56x2DelNZM4DjSW3yVyflC/McjQkcs/TWNQQMLyNSuq5eanA/XwhH17I0ulo5eDXvyO9g2nKnV6twSM1xDD8SmhHmI7YrmWxY0bsTUxV1zFcnQ8MKFTXUGozdth24zpKuaXsVamV5SVanKor5xven+orK3FrUl+9oo347q78okIIII0ysEEEEAEEEEAEEEEAEeUj2CAFCfulMDESJqrKJJCsrEpU1urQi8o0GFBhjETMs02zASnlzHCgKsxEdw6jBSbgN1qZg61pXOLEgpGZkek41ya1rb30W68yyOt9i7ujs1lDzpqlXmUCqRQrLGVR7JJJNOF2uUMcEEXqao1QUI+EV7JucnJ/IQQQRKcBBBBABSI3b2yxaJRTAOO1Lb3XAwPgcQeIJiSgMcyipJp+D1Np7RXtjm3kBIocQRwYGhB5giNa0WdQe2pYj4lIFfEggfuiMN9p/2KdeQXlnXnu5XW9qhxqCccsyc9JbY+7SWiSk+ZMcTJiggpQBEONy6ahuZI8KR8cvRLndOEdcf3o2XlQ4RkyIns7T0WUjTHuPUKKgAslLzZLiDmRkYeN39nmRIVGILVZmIyvOxYgchWnlHux9jS7OCEqWal52NWamVaUAAxwAAxMSFI+h9P8ATo4sU33LWmzPycj3XpeD2CCCNIqhBBBA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1906563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1143000" y="731520"/>
            <a:ext cx="6885384" cy="3921616"/>
          </a:xfrm>
        </p:spPr>
        <p:txBody>
          <a:bodyPr>
            <a:normAutofit/>
          </a:bodyPr>
          <a:lstStyle/>
          <a:p>
            <a:pPr lvl="0"/>
            <a:r>
              <a:rPr lang="tr-TR" sz="2400" dirty="0" smtClean="0">
                <a:latin typeface="Calibri" panose="020F0502020204030204" pitchFamily="34" charset="0"/>
              </a:rPr>
              <a:t>Genellikle gördükleri şeyleri görüntü olarak belleğe kaydeder ve görüntü olarak hatırlarlar. Hatırlamak istedikleri telefon numarasını, numaranın yazıldığı yerdeki görüntüsü ile hatırlarlar.</a:t>
            </a:r>
          </a:p>
          <a:p>
            <a:pPr lvl="0"/>
            <a:r>
              <a:rPr lang="tr-TR" sz="2400" dirty="0" err="1" smtClean="0">
                <a:latin typeface="Calibri" panose="020F0502020204030204" pitchFamily="34" charset="0"/>
              </a:rPr>
              <a:t>Kinestetik</a:t>
            </a:r>
            <a:r>
              <a:rPr lang="tr-TR" sz="2400" dirty="0" smtClean="0">
                <a:latin typeface="Calibri" panose="020F0502020204030204" pitchFamily="34" charset="0"/>
              </a:rPr>
              <a:t> ve işitsellere göre çok az yazım ve noktalama hatası yaparlar. </a:t>
            </a:r>
          </a:p>
          <a:p>
            <a:pPr lvl="0"/>
            <a:r>
              <a:rPr lang="tr-TR" sz="2400" dirty="0" smtClean="0">
                <a:latin typeface="Calibri" panose="020F0502020204030204" pitchFamily="34" charset="0"/>
              </a:rPr>
              <a:t>Mükemmellik onlar için önemlidir.</a:t>
            </a:r>
          </a:p>
        </p:txBody>
      </p:sp>
      <p:pic>
        <p:nvPicPr>
          <p:cNvPr id="4" name="Picture 4" descr="http://pic.azimage.com/photos/thumbs/1c5/owl-with-glasses-924794.jpg"/>
          <p:cNvPicPr>
            <a:picLocks noChangeAspect="1" noChangeArrowheads="1"/>
          </p:cNvPicPr>
          <p:nvPr/>
        </p:nvPicPr>
        <p:blipFill>
          <a:blip r:embed="rId2" cstate="print"/>
          <a:srcRect/>
          <a:stretch>
            <a:fillRect/>
          </a:stretch>
        </p:blipFill>
        <p:spPr bwMode="auto">
          <a:xfrm>
            <a:off x="6588224" y="4653136"/>
            <a:ext cx="720080" cy="87956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899592" y="548680"/>
            <a:ext cx="6400800" cy="5289768"/>
          </a:xfrm>
        </p:spPr>
        <p:txBody>
          <a:bodyPr>
            <a:normAutofit/>
          </a:bodyPr>
          <a:lstStyle/>
          <a:p>
            <a:pPr marL="45720" indent="0">
              <a:buNone/>
            </a:pPr>
            <a:r>
              <a:rPr lang="tr-TR" b="1" u="sng" dirty="0">
                <a:solidFill>
                  <a:srgbClr val="C00000"/>
                </a:solidFill>
                <a:latin typeface="Calibri" panose="020F0502020204030204" pitchFamily="34" charset="0"/>
              </a:rPr>
              <a:t>Görsel Öğrenen Çocukların</a:t>
            </a:r>
            <a:r>
              <a:rPr lang="tr-TR" b="1" dirty="0">
                <a:solidFill>
                  <a:srgbClr val="C00000"/>
                </a:solidFill>
                <a:latin typeface="Calibri" panose="020F0502020204030204" pitchFamily="34" charset="0"/>
              </a:rPr>
              <a:t> öğrenmelerini ve hatırlamalarını kolaylaştırmak için</a:t>
            </a:r>
            <a:r>
              <a:rPr lang="tr-TR" b="1" dirty="0" smtClean="0">
                <a:solidFill>
                  <a:srgbClr val="C00000"/>
                </a:solidFill>
                <a:latin typeface="Calibri" panose="020F0502020204030204" pitchFamily="34" charset="0"/>
              </a:rPr>
              <a:t>;</a:t>
            </a:r>
          </a:p>
          <a:p>
            <a:pPr>
              <a:buFont typeface="Wingdings" panose="05000000000000000000" pitchFamily="2" charset="2"/>
              <a:buChar char="Ø"/>
            </a:pPr>
            <a:r>
              <a:rPr lang="tr-TR" sz="1800" dirty="0">
                <a:latin typeface="Calibri" panose="020F0502020204030204" pitchFamily="34" charset="0"/>
              </a:rPr>
              <a:t>Çalışırken renkleri kullanabilir (fosforlu ve diğer renkli kalemler, özellikle zıt renkler). </a:t>
            </a:r>
            <a:endParaRPr lang="tr-TR" sz="1800" dirty="0" smtClean="0">
              <a:latin typeface="Calibri" panose="020F0502020204030204" pitchFamily="34" charset="0"/>
            </a:endParaRPr>
          </a:p>
          <a:p>
            <a:pPr>
              <a:buFont typeface="Wingdings" panose="05000000000000000000" pitchFamily="2" charset="2"/>
              <a:buChar char="Ø"/>
            </a:pPr>
            <a:r>
              <a:rPr lang="tr-TR" sz="1800" dirty="0" smtClean="0">
                <a:latin typeface="Calibri" panose="020F0502020204030204" pitchFamily="34" charset="0"/>
              </a:rPr>
              <a:t>Kitapların </a:t>
            </a:r>
            <a:r>
              <a:rPr lang="tr-TR" sz="1800" dirty="0">
                <a:latin typeface="Calibri" panose="020F0502020204030204" pitchFamily="34" charset="0"/>
              </a:rPr>
              <a:t>kenarlarına bir bakışta, o bölümü ona hatırlatacak sembol ve resimler çizebilir. </a:t>
            </a:r>
          </a:p>
          <a:p>
            <a:pPr>
              <a:buFont typeface="Wingdings" panose="05000000000000000000" pitchFamily="2" charset="2"/>
              <a:buChar char="Ø"/>
            </a:pPr>
            <a:r>
              <a:rPr lang="tr-TR" sz="1800" dirty="0" smtClean="0">
                <a:latin typeface="Calibri" panose="020F0502020204030204" pitchFamily="34" charset="0"/>
              </a:rPr>
              <a:t>Ders </a:t>
            </a:r>
            <a:r>
              <a:rPr lang="tr-TR" sz="1800" dirty="0">
                <a:latin typeface="Calibri" panose="020F0502020204030204" pitchFamily="34" charset="0"/>
              </a:rPr>
              <a:t>dinlerken not alabilir. </a:t>
            </a:r>
          </a:p>
          <a:p>
            <a:pPr>
              <a:buFont typeface="Wingdings" panose="05000000000000000000" pitchFamily="2" charset="2"/>
              <a:buChar char="Ø"/>
            </a:pPr>
            <a:r>
              <a:rPr lang="tr-TR" sz="1800" dirty="0" smtClean="0">
                <a:latin typeface="Calibri" panose="020F0502020204030204" pitchFamily="34" charset="0"/>
              </a:rPr>
              <a:t>Çalışma </a:t>
            </a:r>
            <a:r>
              <a:rPr lang="tr-TR" sz="1800" dirty="0">
                <a:latin typeface="Calibri" panose="020F0502020204030204" pitchFamily="34" charset="0"/>
              </a:rPr>
              <a:t>kartları hazırlayabilir. Elde taşınabilecek ebatlarda renkli karton veya renkli kağıtlara konu özetlerini (anahtar ifadeleri), formülleri, tarihleri, kısa bilgileri vb. yazabilir. Bu kağıtları yanında taşıyıp arada bir bakmak akılda kalmasını kolaylaştırabilir. </a:t>
            </a:r>
            <a:endParaRPr lang="tr-TR" sz="1800" dirty="0" smtClean="0">
              <a:latin typeface="Calibri" panose="020F0502020204030204" pitchFamily="34" charset="0"/>
            </a:endParaRPr>
          </a:p>
          <a:p>
            <a:pPr>
              <a:buFont typeface="Wingdings" panose="05000000000000000000" pitchFamily="2" charset="2"/>
              <a:buChar char="Ø"/>
            </a:pPr>
            <a:r>
              <a:rPr lang="tr-TR" sz="1800" dirty="0" smtClean="0">
                <a:latin typeface="Calibri" panose="020F0502020204030204" pitchFamily="34" charset="0"/>
              </a:rPr>
              <a:t>Harita</a:t>
            </a:r>
            <a:r>
              <a:rPr lang="tr-TR" sz="1800" dirty="0">
                <a:latin typeface="Calibri" panose="020F0502020204030204" pitchFamily="34" charset="0"/>
              </a:rPr>
              <a:t>, şema ve diğer görsel araçlar için kısa açıklamalar yazabilir. Karmaşık konuları çeşitli şekillere dönüştürebilir (zihin haritası </a:t>
            </a:r>
            <a:r>
              <a:rPr lang="tr-TR" sz="1800" dirty="0" err="1">
                <a:latin typeface="Calibri" panose="020F0502020204030204" pitchFamily="34" charset="0"/>
              </a:rPr>
              <a:t>vb</a:t>
            </a:r>
            <a:r>
              <a:rPr lang="tr-TR" sz="1800" dirty="0">
                <a:latin typeface="Calibri" panose="020F0502020204030204" pitchFamily="34" charset="0"/>
              </a:rPr>
              <a:t>)</a:t>
            </a:r>
            <a:endParaRPr lang="tr-TR" sz="1800" dirty="0">
              <a:solidFill>
                <a:srgbClr val="C00000"/>
              </a:solidFill>
              <a:latin typeface="Calibri" panose="020F0502020204030204" pitchFamily="34" charset="0"/>
            </a:endParaRPr>
          </a:p>
          <a:p>
            <a:pPr marL="45720" indent="0">
              <a:buNone/>
            </a:pPr>
            <a:endParaRPr lang="tr-TR" dirty="0">
              <a:latin typeface="Calibri" panose="020F0502020204030204" pitchFamily="34" charset="0"/>
            </a:endParaRPr>
          </a:p>
        </p:txBody>
      </p:sp>
      <p:pic>
        <p:nvPicPr>
          <p:cNvPr id="4" name="Picture 6" descr="C:\Users\MEB\AppData\Local\Microsoft\Windows\Temporary Internet Files\Content.IE5\GBQ6RQP1\MM900288928[1].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2204864"/>
            <a:ext cx="1203093"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82965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ın8\Desktop\frmartukluenerjicesi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12776"/>
            <a:ext cx="7423150" cy="4361309"/>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3131840" y="548680"/>
            <a:ext cx="2613985" cy="369332"/>
          </a:xfrm>
          <a:prstGeom prst="rect">
            <a:avLst/>
          </a:prstGeom>
          <a:noFill/>
        </p:spPr>
        <p:txBody>
          <a:bodyPr wrap="none" rtlCol="0">
            <a:spAutoFit/>
          </a:bodyPr>
          <a:lstStyle/>
          <a:p>
            <a:r>
              <a:rPr lang="tr-TR" dirty="0" smtClean="0">
                <a:solidFill>
                  <a:schemeClr val="accent6">
                    <a:lumMod val="75000"/>
                  </a:schemeClr>
                </a:solidFill>
              </a:rPr>
              <a:t>Kavram Haritası Tekniği</a:t>
            </a:r>
            <a:endParaRPr lang="tr-TR" dirty="0">
              <a:solidFill>
                <a:schemeClr val="accent6">
                  <a:lumMod val="75000"/>
                </a:schemeClr>
              </a:solidFill>
            </a:endParaRPr>
          </a:p>
        </p:txBody>
      </p:sp>
    </p:spTree>
    <p:extLst>
      <p:ext uri="{BB962C8B-B14F-4D97-AF65-F5344CB8AC3E}">
        <p14:creationId xmlns:p14="http://schemas.microsoft.com/office/powerpoint/2010/main" val="272099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771800" y="2132856"/>
            <a:ext cx="5328592" cy="3600400"/>
          </a:xfrm>
        </p:spPr>
        <p:txBody>
          <a:bodyPr/>
          <a:lstStyle/>
          <a:p>
            <a:pPr marL="45720" indent="0">
              <a:buNone/>
            </a:pPr>
            <a:r>
              <a:rPr lang="tr-TR" altLang="tr-TR" sz="2800" dirty="0" smtClean="0">
                <a:solidFill>
                  <a:srgbClr val="C00000"/>
                </a:solidFill>
                <a:latin typeface="Calibri" panose="020F0502020204030204" pitchFamily="34" charset="0"/>
              </a:rPr>
              <a:t>Peki verimli bir çalışmanın gerçekleşebilmesi ve başarıya ulaşmak için neler yapmalısınız?</a:t>
            </a:r>
          </a:p>
        </p:txBody>
      </p:sp>
      <p:pic>
        <p:nvPicPr>
          <p:cNvPr id="2050" name="Picture 2" descr="https://forlifeyou.files.wordpress.com/2011/02/soru_isaret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3772" y="2204864"/>
            <a:ext cx="1368152" cy="1776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9255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87624" y="908720"/>
            <a:ext cx="6400800" cy="4680520"/>
          </a:xfrm>
        </p:spPr>
        <p:txBody>
          <a:bodyPr>
            <a:normAutofit/>
          </a:bodyPr>
          <a:lstStyle/>
          <a:p>
            <a:pPr>
              <a:buFont typeface="Wingdings" panose="05000000000000000000" pitchFamily="2" charset="2"/>
              <a:buChar char="Ø"/>
            </a:pPr>
            <a:r>
              <a:rPr lang="tr-TR" sz="2000" dirty="0" smtClean="0">
                <a:latin typeface="Calibri" panose="020F0502020204030204" pitchFamily="34" charset="0"/>
              </a:rPr>
              <a:t>Hafızasında </a:t>
            </a:r>
            <a:r>
              <a:rPr lang="tr-TR" sz="2000" dirty="0">
                <a:latin typeface="Calibri" panose="020F0502020204030204" pitchFamily="34" charset="0"/>
              </a:rPr>
              <a:t>tutması gerekenler için görsel hatırlatma notları hazırlayabilir (aynaya, defterin kapağına, dosya üzerine ve benzeri yerlere post-it veya bantlayacağı kağıtlar kullanabilir). </a:t>
            </a:r>
            <a:endParaRPr lang="tr-TR" sz="2000" dirty="0" smtClean="0">
              <a:latin typeface="Calibri" panose="020F0502020204030204" pitchFamily="34" charset="0"/>
            </a:endParaRPr>
          </a:p>
          <a:p>
            <a:pPr>
              <a:buFont typeface="Wingdings" panose="05000000000000000000" pitchFamily="2" charset="2"/>
              <a:buChar char="Ø"/>
            </a:pPr>
            <a:r>
              <a:rPr lang="tr-TR" sz="2000" dirty="0" smtClean="0">
                <a:latin typeface="Calibri" panose="020F0502020204030204" pitchFamily="34" charset="0"/>
              </a:rPr>
              <a:t>Matematik </a:t>
            </a:r>
            <a:r>
              <a:rPr lang="tr-TR" sz="2000" dirty="0">
                <a:latin typeface="Calibri" panose="020F0502020204030204" pitchFamily="34" charset="0"/>
              </a:rPr>
              <a:t>çalışırken; </a:t>
            </a:r>
            <a:endParaRPr lang="tr-TR" sz="2000" dirty="0" smtClean="0">
              <a:latin typeface="Calibri" panose="020F0502020204030204" pitchFamily="34" charset="0"/>
            </a:endParaRPr>
          </a:p>
          <a:p>
            <a:pPr>
              <a:buFontTx/>
              <a:buChar char="-"/>
            </a:pPr>
            <a:r>
              <a:rPr lang="tr-TR" sz="2000" dirty="0" smtClean="0">
                <a:latin typeface="Calibri" panose="020F0502020204030204" pitchFamily="34" charset="0"/>
              </a:rPr>
              <a:t>Problemden </a:t>
            </a:r>
            <a:r>
              <a:rPr lang="tr-TR" sz="2000" dirty="0">
                <a:latin typeface="Calibri" panose="020F0502020204030204" pitchFamily="34" charset="0"/>
              </a:rPr>
              <a:t>ne anladığını yazması, </a:t>
            </a:r>
            <a:endParaRPr lang="tr-TR" sz="2000" dirty="0" smtClean="0">
              <a:latin typeface="Calibri" panose="020F0502020204030204" pitchFamily="34" charset="0"/>
            </a:endParaRPr>
          </a:p>
          <a:p>
            <a:pPr>
              <a:buFontTx/>
              <a:buChar char="-"/>
            </a:pPr>
            <a:r>
              <a:rPr lang="tr-TR" sz="2000" dirty="0" smtClean="0">
                <a:latin typeface="Calibri" panose="020F0502020204030204" pitchFamily="34" charset="0"/>
              </a:rPr>
              <a:t>Probleme </a:t>
            </a:r>
            <a:r>
              <a:rPr lang="tr-TR" sz="2000" dirty="0">
                <a:latin typeface="Calibri" panose="020F0502020204030204" pitchFamily="34" charset="0"/>
              </a:rPr>
              <a:t>ait verileri, istenilenleri renkli kalemler kullanarak yazması, </a:t>
            </a:r>
            <a:endParaRPr lang="tr-TR" sz="2000" dirty="0" smtClean="0">
              <a:latin typeface="Calibri" panose="020F0502020204030204" pitchFamily="34" charset="0"/>
            </a:endParaRPr>
          </a:p>
          <a:p>
            <a:pPr>
              <a:buFontTx/>
              <a:buChar char="-"/>
            </a:pPr>
            <a:r>
              <a:rPr lang="tr-TR" sz="2000" dirty="0" smtClean="0">
                <a:latin typeface="Calibri" panose="020F0502020204030204" pitchFamily="34" charset="0"/>
              </a:rPr>
              <a:t>Evde </a:t>
            </a:r>
            <a:r>
              <a:rPr lang="tr-TR" sz="2000" dirty="0">
                <a:latin typeface="Calibri" panose="020F0502020204030204" pitchFamily="34" charset="0"/>
              </a:rPr>
              <a:t>çalışırken bilgileri organize etmek için posterler hazırlaması gibi yöntemler işe yarayabilir.</a:t>
            </a:r>
          </a:p>
        </p:txBody>
      </p:sp>
      <p:pic>
        <p:nvPicPr>
          <p:cNvPr id="9218" name="Picture 2" descr="http://png.clipart.me/graphics/thumbs/100/funny-cartoon-mechanic-in-various-poses-for-use-in-advertising-presentations-brochures-blogs-documents-and-forms-etc_100582780.jpg"/>
          <p:cNvPicPr>
            <a:picLocks noChangeAspect="1" noChangeArrowheads="1"/>
          </p:cNvPicPr>
          <p:nvPr/>
        </p:nvPicPr>
        <p:blipFill>
          <a:blip r:embed="rId2" cstate="print"/>
          <a:srcRect/>
          <a:stretch>
            <a:fillRect/>
          </a:stretch>
        </p:blipFill>
        <p:spPr bwMode="auto">
          <a:xfrm>
            <a:off x="6516216" y="4365104"/>
            <a:ext cx="1428750" cy="1428750"/>
          </a:xfrm>
          <a:prstGeom prst="rect">
            <a:avLst/>
          </a:prstGeom>
          <a:ln>
            <a:noFill/>
          </a:ln>
          <a:effectLst>
            <a:softEdge rad="112500"/>
          </a:effectLst>
        </p:spPr>
      </p:pic>
    </p:spTree>
    <p:extLst>
      <p:ext uri="{BB962C8B-B14F-4D97-AF65-F5344CB8AC3E}">
        <p14:creationId xmlns:p14="http://schemas.microsoft.com/office/powerpoint/2010/main" val="9931425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15616" y="980728"/>
            <a:ext cx="6840760" cy="5328592"/>
          </a:xfrm>
        </p:spPr>
        <p:txBody>
          <a:bodyPr>
            <a:noAutofit/>
          </a:bodyPr>
          <a:lstStyle/>
          <a:p>
            <a:pPr marL="45720" indent="0">
              <a:buNone/>
            </a:pPr>
            <a:r>
              <a:rPr lang="tr-TR" sz="2000" b="1" dirty="0">
                <a:solidFill>
                  <a:srgbClr val="C00000"/>
                </a:solidFill>
                <a:latin typeface="Calibri" panose="020F0502020204030204" pitchFamily="34" charset="0"/>
              </a:rPr>
              <a:t>İŞİTSEL </a:t>
            </a:r>
            <a:r>
              <a:rPr lang="tr-TR" sz="2000" b="1" dirty="0" smtClean="0">
                <a:solidFill>
                  <a:srgbClr val="C00000"/>
                </a:solidFill>
                <a:latin typeface="Calibri" panose="020F0502020204030204" pitchFamily="34" charset="0"/>
              </a:rPr>
              <a:t>ÖĞRENCİLERİN ÖZELLİKLERİ</a:t>
            </a:r>
            <a:endParaRPr lang="tr-TR" sz="2000" dirty="0">
              <a:solidFill>
                <a:srgbClr val="C00000"/>
              </a:solidFill>
              <a:latin typeface="Calibri" panose="020F0502020204030204" pitchFamily="34" charset="0"/>
            </a:endParaRPr>
          </a:p>
          <a:p>
            <a:pPr lvl="0"/>
            <a:r>
              <a:rPr lang="tr-TR" sz="2000" dirty="0" smtClean="0">
                <a:latin typeface="Calibri" panose="020F0502020204030204" pitchFamily="34" charset="0"/>
              </a:rPr>
              <a:t>Sessiz </a:t>
            </a:r>
            <a:r>
              <a:rPr lang="tr-TR" sz="2000" dirty="0">
                <a:latin typeface="Calibri" panose="020F0502020204030204" pitchFamily="34" charset="0"/>
              </a:rPr>
              <a:t>okumakta zorluk çekerler çünkü kulaklarının duymadıklarını anlamakta zorlanırlar. </a:t>
            </a:r>
          </a:p>
          <a:p>
            <a:pPr lvl="0"/>
            <a:r>
              <a:rPr lang="tr-TR" sz="2000" dirty="0">
                <a:latin typeface="Calibri" panose="020F0502020204030204" pitchFamily="34" charset="0"/>
              </a:rPr>
              <a:t>Konuşmaları, jest ve mimikleri taklit edebilirler. </a:t>
            </a:r>
          </a:p>
          <a:p>
            <a:pPr lvl="0"/>
            <a:r>
              <a:rPr lang="tr-TR" sz="2000" dirty="0" smtClean="0">
                <a:latin typeface="Calibri" panose="020F0502020204030204" pitchFamily="34" charset="0"/>
              </a:rPr>
              <a:t>Konsantre </a:t>
            </a:r>
            <a:r>
              <a:rPr lang="tr-TR" sz="2000" dirty="0">
                <a:latin typeface="Calibri" panose="020F0502020204030204" pitchFamily="34" charset="0"/>
              </a:rPr>
              <a:t>olabilmeleri için hiçbir sesin olmamasını isterler. </a:t>
            </a:r>
          </a:p>
          <a:p>
            <a:pPr lvl="0"/>
            <a:r>
              <a:rPr lang="tr-TR" sz="2000" dirty="0">
                <a:latin typeface="Calibri" panose="020F0502020204030204" pitchFamily="34" charset="0"/>
              </a:rPr>
              <a:t>Düşünürken de düşündüklerini sesli hale getirirler.   </a:t>
            </a:r>
          </a:p>
          <a:p>
            <a:pPr lvl="0"/>
            <a:r>
              <a:rPr lang="tr-TR" sz="2000" dirty="0">
                <a:latin typeface="Calibri" panose="020F0502020204030204" pitchFamily="34" charset="0"/>
              </a:rPr>
              <a:t>En iyi işiterek öğrenirler. Fakat öğretmen dersi anlattığı sırada konuşuyor olma ihtimalleri yüksektir. O nedenle derse kulak vermeleri gerekir.</a:t>
            </a:r>
          </a:p>
          <a:p>
            <a:pPr lvl="0"/>
            <a:r>
              <a:rPr lang="tr-TR" sz="2000" dirty="0">
                <a:latin typeface="Calibri" panose="020F0502020204030204" pitchFamily="34" charset="0"/>
              </a:rPr>
              <a:t>Yabancı dil öğrenmeye yatkındırlar</a:t>
            </a:r>
            <a:r>
              <a:rPr lang="tr-TR" sz="2000" dirty="0" smtClean="0">
                <a:latin typeface="Calibri" panose="020F0502020204030204" pitchFamily="34" charset="0"/>
              </a:rPr>
              <a:t>.</a:t>
            </a:r>
            <a:endParaRPr lang="tr-TR" sz="2000" dirty="0">
              <a:latin typeface="Calibri" panose="020F0502020204030204" pitchFamily="34" charset="0"/>
            </a:endParaRPr>
          </a:p>
        </p:txBody>
      </p:sp>
    </p:spTree>
    <p:extLst>
      <p:ext uri="{BB962C8B-B14F-4D97-AF65-F5344CB8AC3E}">
        <p14:creationId xmlns:p14="http://schemas.microsoft.com/office/powerpoint/2010/main" val="16477369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1115616" y="908720"/>
            <a:ext cx="6400800" cy="4824536"/>
          </a:xfrm>
        </p:spPr>
        <p:txBody>
          <a:bodyPr>
            <a:normAutofit/>
          </a:bodyPr>
          <a:lstStyle/>
          <a:p>
            <a:pPr lvl="0"/>
            <a:r>
              <a:rPr lang="tr-TR" sz="2400" dirty="0" smtClean="0">
                <a:latin typeface="Calibri" panose="020F0502020204030204" pitchFamily="34" charset="0"/>
              </a:rPr>
              <a:t>Konuşma ve dinleme becerileri çok iyidir. Okuma ve yazma becerilerinde zorlanırlar. </a:t>
            </a:r>
          </a:p>
          <a:p>
            <a:pPr lvl="0"/>
            <a:r>
              <a:rPr lang="tr-TR" sz="2400" dirty="0" smtClean="0">
                <a:latin typeface="Calibri" panose="020F0502020204030204" pitchFamily="34" charset="0"/>
              </a:rPr>
              <a:t>Problemde verileni ve isteneni kavramak için sesli düşünürler. </a:t>
            </a:r>
          </a:p>
          <a:p>
            <a:pPr lvl="0"/>
            <a:r>
              <a:rPr lang="tr-TR" sz="2400" dirty="0" smtClean="0">
                <a:latin typeface="Calibri" panose="020F0502020204030204" pitchFamily="34" charset="0"/>
              </a:rPr>
              <a:t>Şive ve telaffuzları hemen kavrarlar.</a:t>
            </a:r>
          </a:p>
          <a:p>
            <a:pPr lvl="0"/>
            <a:r>
              <a:rPr lang="tr-TR" sz="2400" dirty="0" smtClean="0">
                <a:latin typeface="Calibri" panose="020F0502020204030204" pitchFamily="34" charset="0"/>
              </a:rPr>
              <a:t>Şarkıları baştan sona sadece dinleyerek öğrenebilirler. </a:t>
            </a:r>
          </a:p>
          <a:p>
            <a:pPr marL="45720" indent="0">
              <a:buNone/>
            </a:pPr>
            <a:endParaRPr lang="tr-T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971600" y="908720"/>
            <a:ext cx="6192688" cy="5400600"/>
          </a:xfrm>
        </p:spPr>
        <p:txBody>
          <a:bodyPr>
            <a:normAutofit/>
          </a:bodyPr>
          <a:lstStyle/>
          <a:p>
            <a:pPr marL="45720" indent="0">
              <a:buNone/>
            </a:pPr>
            <a:r>
              <a:rPr lang="tr-TR" sz="2000" b="1" u="sng" dirty="0">
                <a:solidFill>
                  <a:srgbClr val="C00000"/>
                </a:solidFill>
                <a:latin typeface="Calibri" panose="020F0502020204030204" pitchFamily="34" charset="0"/>
              </a:rPr>
              <a:t>İşitsel Öğrenen Çocukların</a:t>
            </a:r>
            <a:r>
              <a:rPr lang="tr-TR" sz="2000" b="1" dirty="0">
                <a:solidFill>
                  <a:srgbClr val="C00000"/>
                </a:solidFill>
                <a:latin typeface="Calibri" panose="020F0502020204030204" pitchFamily="34" charset="0"/>
              </a:rPr>
              <a:t> öğrenmelerini ve hatırlamalarını kolaylaştırmak için</a:t>
            </a:r>
            <a:r>
              <a:rPr lang="tr-TR" sz="2000" dirty="0">
                <a:solidFill>
                  <a:srgbClr val="C00000"/>
                </a:solidFill>
                <a:latin typeface="Calibri" panose="020F0502020204030204" pitchFamily="34" charset="0"/>
              </a:rPr>
              <a:t>;</a:t>
            </a:r>
          </a:p>
          <a:p>
            <a:pPr>
              <a:buFont typeface="Wingdings" panose="05000000000000000000" pitchFamily="2" charset="2"/>
              <a:buChar char="Ø"/>
            </a:pPr>
            <a:r>
              <a:rPr lang="tr-TR" sz="2000" dirty="0" smtClean="0">
                <a:latin typeface="Calibri" panose="020F0502020204030204" pitchFamily="34" charset="0"/>
              </a:rPr>
              <a:t>Grupla </a:t>
            </a:r>
            <a:r>
              <a:rPr lang="tr-TR" sz="2000" dirty="0">
                <a:latin typeface="Calibri" panose="020F0502020204030204" pitchFamily="34" charset="0"/>
              </a:rPr>
              <a:t>ve/veya bir çalışma arkadaşıyla çalışabilir</a:t>
            </a:r>
            <a:r>
              <a:rPr lang="tr-TR" sz="2000" dirty="0" smtClean="0">
                <a:latin typeface="Calibri" panose="020F0502020204030204" pitchFamily="34" charset="0"/>
              </a:rPr>
              <a:t>.</a:t>
            </a:r>
          </a:p>
          <a:p>
            <a:pPr>
              <a:buFont typeface="Wingdings" panose="05000000000000000000" pitchFamily="2" charset="2"/>
              <a:buChar char="Ø"/>
            </a:pPr>
            <a:r>
              <a:rPr lang="tr-TR" sz="2000" dirty="0" smtClean="0">
                <a:latin typeface="Calibri" panose="020F0502020204030204" pitchFamily="34" charset="0"/>
              </a:rPr>
              <a:t>Konuları </a:t>
            </a:r>
            <a:r>
              <a:rPr lang="tr-TR" sz="2000" dirty="0">
                <a:latin typeface="Calibri" panose="020F0502020204030204" pitchFamily="34" charset="0"/>
              </a:rPr>
              <a:t>tekrar ederken yüksek sesle okuyabilir. Kasetçalar kullanabilir, okuduklarını kasete kaydederek kendi kasetlerini oluşturabilir. </a:t>
            </a:r>
            <a:r>
              <a:rPr lang="tr-TR" sz="2000" dirty="0" smtClean="0">
                <a:latin typeface="Calibri" panose="020F0502020204030204" pitchFamily="34" charset="0"/>
              </a:rPr>
              <a:t>Sınava </a:t>
            </a:r>
            <a:r>
              <a:rPr lang="tr-TR" sz="2000" dirty="0">
                <a:latin typeface="Calibri" panose="020F0502020204030204" pitchFamily="34" charset="0"/>
              </a:rPr>
              <a:t>hazırlanırken bu kasetleri dinleyerek çalışması etkili olabilir. </a:t>
            </a:r>
            <a:endParaRPr lang="tr-TR" sz="2000" dirty="0" smtClean="0">
              <a:latin typeface="Calibri" panose="020F0502020204030204" pitchFamily="34" charset="0"/>
            </a:endParaRPr>
          </a:p>
          <a:p>
            <a:pPr>
              <a:buFont typeface="Wingdings" panose="05000000000000000000" pitchFamily="2" charset="2"/>
              <a:buChar char="Ø"/>
            </a:pPr>
            <a:r>
              <a:rPr lang="tr-TR" sz="2000" dirty="0" smtClean="0">
                <a:latin typeface="Calibri" panose="020F0502020204030204" pitchFamily="34" charset="0"/>
              </a:rPr>
              <a:t>Bellekte </a:t>
            </a:r>
            <a:r>
              <a:rPr lang="tr-TR" sz="2000" dirty="0">
                <a:latin typeface="Calibri" panose="020F0502020204030204" pitchFamily="34" charset="0"/>
              </a:rPr>
              <a:t>tutulması gereken bilgiler (tarih, isimler, yer adları </a:t>
            </a:r>
            <a:r>
              <a:rPr lang="tr-TR" sz="2000" dirty="0" err="1">
                <a:latin typeface="Calibri" panose="020F0502020204030204" pitchFamily="34" charset="0"/>
              </a:rPr>
              <a:t>vb</a:t>
            </a:r>
            <a:r>
              <a:rPr lang="tr-TR" sz="2000" dirty="0">
                <a:latin typeface="Calibri" panose="020F0502020204030204" pitchFamily="34" charset="0"/>
              </a:rPr>
              <a:t>) için çeşitli melodiler yapabilir. Bu melodilerin komik, saçma ya da çılgınca olması öğrenmelerini çabuklaştırabilir. Kendilerinin bu şarkıları yapması daha da önemlidir. </a:t>
            </a:r>
            <a:endParaRPr lang="tr-TR" sz="2000" dirty="0" smtClean="0">
              <a:latin typeface="Calibri" panose="020F0502020204030204" pitchFamily="34" charset="0"/>
            </a:endParaRPr>
          </a:p>
          <a:p>
            <a:pPr>
              <a:buFont typeface="Wingdings" panose="05000000000000000000" pitchFamily="2" charset="2"/>
              <a:buChar char="Ø"/>
            </a:pPr>
            <a:r>
              <a:rPr lang="tr-TR" sz="2000" dirty="0" smtClean="0">
                <a:latin typeface="Calibri" panose="020F0502020204030204" pitchFamily="34" charset="0"/>
              </a:rPr>
              <a:t>Önemli </a:t>
            </a:r>
            <a:r>
              <a:rPr lang="tr-TR" sz="2000" dirty="0">
                <a:latin typeface="Calibri" panose="020F0502020204030204" pitchFamily="34" charset="0"/>
              </a:rPr>
              <a:t>konular ve talimatları yüksek sesle okuyup tekrarlayabilir. </a:t>
            </a:r>
          </a:p>
        </p:txBody>
      </p:sp>
      <p:pic>
        <p:nvPicPr>
          <p:cNvPr id="16386" name="th85" descr="View image detail"/>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948264" y="782008"/>
            <a:ext cx="1440160" cy="95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81705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755576" y="764705"/>
            <a:ext cx="7344816" cy="4896543"/>
          </a:xfrm>
        </p:spPr>
        <p:txBody>
          <a:bodyPr>
            <a:normAutofit/>
          </a:bodyPr>
          <a:lstStyle/>
          <a:p>
            <a:pPr marL="45720" indent="0">
              <a:buNone/>
            </a:pPr>
            <a:r>
              <a:rPr lang="tr-TR" sz="2000" b="1" dirty="0">
                <a:solidFill>
                  <a:srgbClr val="C00000"/>
                </a:solidFill>
                <a:latin typeface="Calibri" panose="020F0502020204030204" pitchFamily="34" charset="0"/>
              </a:rPr>
              <a:t>KİNESTETİK </a:t>
            </a:r>
            <a:r>
              <a:rPr lang="tr-TR" sz="2000" b="1" dirty="0" smtClean="0">
                <a:solidFill>
                  <a:srgbClr val="C00000"/>
                </a:solidFill>
                <a:latin typeface="Calibri" panose="020F0502020204030204" pitchFamily="34" charset="0"/>
              </a:rPr>
              <a:t>ÖĞRENCİLERİN ÖZELLİKLERİ</a:t>
            </a:r>
            <a:endParaRPr lang="tr-TR" sz="2000" dirty="0">
              <a:solidFill>
                <a:srgbClr val="C00000"/>
              </a:solidFill>
              <a:latin typeface="Calibri" panose="020F0502020204030204" pitchFamily="34" charset="0"/>
            </a:endParaRPr>
          </a:p>
          <a:p>
            <a:pPr lvl="0"/>
            <a:r>
              <a:rPr lang="tr-TR" sz="2000" dirty="0">
                <a:latin typeface="Calibri" panose="020F0502020204030204" pitchFamily="34" charset="0"/>
              </a:rPr>
              <a:t>Okul hayatında zorlanabilirler. </a:t>
            </a:r>
          </a:p>
          <a:p>
            <a:pPr lvl="0"/>
            <a:r>
              <a:rPr lang="tr-TR" sz="2000" dirty="0">
                <a:latin typeface="Calibri" panose="020F0502020204030204" pitchFamily="34" charset="0"/>
              </a:rPr>
              <a:t>Oturdukları yerde uzun süre duramazlar. </a:t>
            </a:r>
          </a:p>
          <a:p>
            <a:pPr lvl="0"/>
            <a:r>
              <a:rPr lang="tr-TR" sz="2000" dirty="0">
                <a:latin typeface="Calibri" panose="020F0502020204030204" pitchFamily="34" charset="0"/>
              </a:rPr>
              <a:t>Parmak </a:t>
            </a:r>
            <a:r>
              <a:rPr lang="tr-TR" sz="2000" dirty="0" smtClean="0">
                <a:latin typeface="Calibri" panose="020F0502020204030204" pitchFamily="34" charset="0"/>
              </a:rPr>
              <a:t>kaldırarak, </a:t>
            </a:r>
            <a:r>
              <a:rPr lang="tr-TR" sz="2000" dirty="0">
                <a:latin typeface="Calibri" panose="020F0502020204030204" pitchFamily="34" charset="0"/>
              </a:rPr>
              <a:t>öğretmenin kendisini görmesini beklemeyi zaman kaybı olarak görürler. Hemen  harekete geçerler. Öğretmenin ”Tahtayı kim silecek?” demesi yerlerinden fırlamaları  için yeterlidir. </a:t>
            </a:r>
          </a:p>
          <a:p>
            <a:pPr lvl="0"/>
            <a:r>
              <a:rPr lang="tr-TR" sz="2000" dirty="0">
                <a:latin typeface="Calibri" panose="020F0502020204030204" pitchFamily="34" charset="0"/>
              </a:rPr>
              <a:t>Görsel ve işitsel mesajları algılamakta zorlanırlar. Ancak yaparak algılarlar. </a:t>
            </a:r>
          </a:p>
          <a:p>
            <a:pPr lvl="0"/>
            <a:r>
              <a:rPr lang="tr-TR" sz="2000" dirty="0">
                <a:latin typeface="Calibri" panose="020F0502020204030204" pitchFamily="34" charset="0"/>
              </a:rPr>
              <a:t>Hareket hâlindeyken daha iyi </a:t>
            </a:r>
            <a:r>
              <a:rPr lang="tr-TR" sz="2000" dirty="0" smtClean="0">
                <a:latin typeface="Calibri" panose="020F0502020204030204" pitchFamily="34" charset="0"/>
              </a:rPr>
              <a:t>öğrenirler</a:t>
            </a:r>
          </a:p>
          <a:p>
            <a:pPr lvl="0"/>
            <a:r>
              <a:rPr lang="tr-TR" sz="2000" dirty="0" smtClean="0">
                <a:latin typeface="Calibri" panose="020F0502020204030204" pitchFamily="34" charset="0"/>
              </a:rPr>
              <a:t>El </a:t>
            </a:r>
            <a:r>
              <a:rPr lang="tr-TR" sz="2000" dirty="0">
                <a:latin typeface="Calibri" panose="020F0502020204030204" pitchFamily="34" charset="0"/>
              </a:rPr>
              <a:t>şakası yaparlar, konuşurken el ve kollarını bol bol kullanırlar. </a:t>
            </a:r>
          </a:p>
          <a:p>
            <a:pPr lvl="0"/>
            <a:r>
              <a:rPr lang="tr-TR" sz="2000" dirty="0">
                <a:latin typeface="Calibri" panose="020F0502020204030204" pitchFamily="34" charset="0"/>
              </a:rPr>
              <a:t>Dokunsallar daha çok ellerini kullanarak öğrenirler. </a:t>
            </a:r>
          </a:p>
          <a:p>
            <a:pPr marL="45720" indent="0">
              <a:buNone/>
            </a:pPr>
            <a:endParaRPr lang="tr-TR" dirty="0"/>
          </a:p>
        </p:txBody>
      </p:sp>
      <p:pic>
        <p:nvPicPr>
          <p:cNvPr id="17410" name="th17" descr="View image detail"/>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444208" y="5085184"/>
            <a:ext cx="1619250" cy="1076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51101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835122" y="692696"/>
            <a:ext cx="7193262" cy="5411012"/>
          </a:xfrm>
        </p:spPr>
        <p:txBody>
          <a:bodyPr>
            <a:normAutofit/>
          </a:bodyPr>
          <a:lstStyle/>
          <a:p>
            <a:pPr marL="45720" indent="0">
              <a:buNone/>
            </a:pPr>
            <a:r>
              <a:rPr lang="tr-TR" b="1" u="sng" dirty="0" err="1">
                <a:solidFill>
                  <a:srgbClr val="C00000"/>
                </a:solidFill>
                <a:latin typeface="Calibri" panose="020F0502020204030204" pitchFamily="34" charset="0"/>
              </a:rPr>
              <a:t>Kinestetik</a:t>
            </a:r>
            <a:r>
              <a:rPr lang="tr-TR" b="1" u="sng" dirty="0">
                <a:solidFill>
                  <a:srgbClr val="C00000"/>
                </a:solidFill>
                <a:latin typeface="Calibri" panose="020F0502020204030204" pitchFamily="34" charset="0"/>
              </a:rPr>
              <a:t> – Dokunsal Öğrenen Çocukların</a:t>
            </a:r>
            <a:r>
              <a:rPr lang="tr-TR" b="1" dirty="0">
                <a:solidFill>
                  <a:srgbClr val="C00000"/>
                </a:solidFill>
                <a:latin typeface="Calibri" panose="020F0502020204030204" pitchFamily="34" charset="0"/>
              </a:rPr>
              <a:t> öğrenmelerini ve hatırlamalarını kolaylaştırmak için;</a:t>
            </a:r>
          </a:p>
          <a:p>
            <a:pPr>
              <a:buFont typeface="Wingdings" panose="05000000000000000000" pitchFamily="2" charset="2"/>
              <a:buChar char="Ø"/>
            </a:pPr>
            <a:r>
              <a:rPr lang="tr-TR" sz="2000" dirty="0" smtClean="0">
                <a:latin typeface="Calibri" panose="020F0502020204030204" pitchFamily="34" charset="0"/>
              </a:rPr>
              <a:t>Çalışırken </a:t>
            </a:r>
            <a:r>
              <a:rPr lang="tr-TR" sz="2000" dirty="0">
                <a:latin typeface="Calibri" panose="020F0502020204030204" pitchFamily="34" charset="0"/>
              </a:rPr>
              <a:t>elinde kitap ya da çalışma kartları ile yürüyebilir, hareket edebilir, yüksek sesle okuyabilir. </a:t>
            </a:r>
            <a:endParaRPr lang="tr-TR" sz="2000" dirty="0" smtClean="0">
              <a:latin typeface="Calibri" panose="020F0502020204030204" pitchFamily="34" charset="0"/>
            </a:endParaRPr>
          </a:p>
          <a:p>
            <a:pPr>
              <a:buFont typeface="Wingdings" panose="05000000000000000000" pitchFamily="2" charset="2"/>
              <a:buChar char="Ø"/>
            </a:pPr>
            <a:r>
              <a:rPr lang="tr-TR" sz="2000" dirty="0" smtClean="0">
                <a:latin typeface="Calibri" panose="020F0502020204030204" pitchFamily="34" charset="0"/>
              </a:rPr>
              <a:t>Çalışırken </a:t>
            </a:r>
            <a:r>
              <a:rPr lang="tr-TR" sz="2000" dirty="0">
                <a:latin typeface="Calibri" panose="020F0502020204030204" pitchFamily="34" charset="0"/>
              </a:rPr>
              <a:t>kendi istediği yerde ve şekilde çalışmasına izin verilebilir. </a:t>
            </a:r>
            <a:endParaRPr lang="tr-TR" sz="2000" dirty="0" smtClean="0">
              <a:latin typeface="Calibri" panose="020F0502020204030204" pitchFamily="34" charset="0"/>
            </a:endParaRPr>
          </a:p>
          <a:p>
            <a:pPr>
              <a:buFont typeface="Wingdings" panose="05000000000000000000" pitchFamily="2" charset="2"/>
              <a:buChar char="Ø"/>
            </a:pPr>
            <a:r>
              <a:rPr lang="tr-TR" sz="2000" dirty="0" smtClean="0">
                <a:latin typeface="Calibri" panose="020F0502020204030204" pitchFamily="34" charset="0"/>
              </a:rPr>
              <a:t>Bir </a:t>
            </a:r>
            <a:r>
              <a:rPr lang="tr-TR" sz="2000" dirty="0">
                <a:latin typeface="Calibri" panose="020F0502020204030204" pitchFamily="34" charset="0"/>
              </a:rPr>
              <a:t>şeyler anlatacağı zaman ayağa kalkabilir ve tüm vücudunu kullanarak anlatabilme özgürlüğünün olması faydalı olabilir. </a:t>
            </a:r>
            <a:endParaRPr lang="tr-TR" sz="2000" dirty="0" smtClean="0">
              <a:latin typeface="Calibri" panose="020F0502020204030204" pitchFamily="34" charset="0"/>
            </a:endParaRPr>
          </a:p>
          <a:p>
            <a:pPr>
              <a:buFont typeface="Wingdings" panose="05000000000000000000" pitchFamily="2" charset="2"/>
              <a:buChar char="Ø"/>
            </a:pPr>
            <a:r>
              <a:rPr lang="tr-TR" sz="2000" dirty="0" smtClean="0">
                <a:latin typeface="Calibri" panose="020F0502020204030204" pitchFamily="34" charset="0"/>
              </a:rPr>
              <a:t>Yeni </a:t>
            </a:r>
            <a:r>
              <a:rPr lang="tr-TR" sz="2000" dirty="0">
                <a:latin typeface="Calibri" panose="020F0502020204030204" pitchFamily="34" charset="0"/>
              </a:rPr>
              <a:t>bir konu öğrenirken oturmak zorundaysa, elinde bir şey olmasına izin verilebilir (kalem, silgi, vb.). </a:t>
            </a:r>
            <a:endParaRPr lang="tr-TR" sz="2000" dirty="0" smtClean="0">
              <a:latin typeface="Calibri" panose="020F0502020204030204" pitchFamily="34" charset="0"/>
            </a:endParaRPr>
          </a:p>
        </p:txBody>
      </p:sp>
      <p:pic>
        <p:nvPicPr>
          <p:cNvPr id="4" name="Picture 2" descr="http://www.afacancocuk.com/Saglik/images/Gruplar/124/sinav_stres_r_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064089"/>
            <a:ext cx="1224136" cy="1022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5549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836712"/>
            <a:ext cx="6813376" cy="5256584"/>
          </a:xfrm>
        </p:spPr>
        <p:txBody>
          <a:bodyPr>
            <a:normAutofit/>
          </a:bodyPr>
          <a:lstStyle/>
          <a:p>
            <a:pPr>
              <a:buFont typeface="Wingdings" panose="05000000000000000000" pitchFamily="2" charset="2"/>
              <a:buChar char="Ø"/>
            </a:pPr>
            <a:r>
              <a:rPr lang="tr-TR" sz="2000" dirty="0">
                <a:latin typeface="Calibri" panose="020F0502020204030204" pitchFamily="34" charset="0"/>
              </a:rPr>
              <a:t>Ders anlatan kişinin mimik, drama ve abartılı ağız hareketleri daha iyi anlamalarına yardımcı </a:t>
            </a:r>
            <a:r>
              <a:rPr lang="tr-TR" sz="2000" dirty="0" smtClean="0">
                <a:latin typeface="Calibri" panose="020F0502020204030204" pitchFamily="34" charset="0"/>
              </a:rPr>
              <a:t>olabilir.</a:t>
            </a:r>
          </a:p>
          <a:p>
            <a:pPr>
              <a:buFont typeface="Wingdings" panose="05000000000000000000" pitchFamily="2" charset="2"/>
              <a:buChar char="Ø"/>
            </a:pPr>
            <a:r>
              <a:rPr lang="tr-TR" sz="2000" dirty="0" smtClean="0">
                <a:latin typeface="Calibri" panose="020F0502020204030204" pitchFamily="34" charset="0"/>
              </a:rPr>
              <a:t>Ellerini </a:t>
            </a:r>
            <a:r>
              <a:rPr lang="tr-TR" sz="2000" dirty="0">
                <a:latin typeface="Calibri" panose="020F0502020204030204" pitchFamily="34" charset="0"/>
              </a:rPr>
              <a:t>kullanabileceği çalışmalar yapabilir; anahtar kavramlar için modeller inşa edebilir (</a:t>
            </a:r>
            <a:r>
              <a:rPr lang="tr-TR" sz="2000" dirty="0" err="1">
                <a:latin typeface="Calibri" panose="020F0502020204030204" pitchFamily="34" charset="0"/>
              </a:rPr>
              <a:t>lego</a:t>
            </a:r>
            <a:r>
              <a:rPr lang="tr-TR" sz="2000" dirty="0">
                <a:latin typeface="Calibri" panose="020F0502020204030204" pitchFamily="34" charset="0"/>
              </a:rPr>
              <a:t>, oyun hamuru, kil). </a:t>
            </a:r>
            <a:endParaRPr lang="tr-TR" sz="2000" dirty="0" smtClean="0">
              <a:latin typeface="Calibri" panose="020F0502020204030204" pitchFamily="34" charset="0"/>
            </a:endParaRPr>
          </a:p>
          <a:p>
            <a:pPr>
              <a:buFont typeface="Wingdings" panose="05000000000000000000" pitchFamily="2" charset="2"/>
              <a:buChar char="Ø"/>
            </a:pPr>
            <a:r>
              <a:rPr lang="tr-TR" sz="2000" dirty="0" smtClean="0">
                <a:latin typeface="Calibri" panose="020F0502020204030204" pitchFamily="34" charset="0"/>
              </a:rPr>
              <a:t>Konu </a:t>
            </a:r>
            <a:r>
              <a:rPr lang="tr-TR" sz="2000" dirty="0">
                <a:latin typeface="Calibri" panose="020F0502020204030204" pitchFamily="34" charset="0"/>
              </a:rPr>
              <a:t>ile ilgili müze, tarihi yerler gibi, yaşayarak öğrenebileceği yerlere gidebilir. </a:t>
            </a:r>
          </a:p>
          <a:p>
            <a:pPr>
              <a:buFont typeface="Wingdings" panose="05000000000000000000" pitchFamily="2" charset="2"/>
              <a:buChar char="Ø"/>
            </a:pPr>
            <a:r>
              <a:rPr lang="tr-TR" sz="2000" dirty="0" smtClean="0">
                <a:latin typeface="Calibri" panose="020F0502020204030204" pitchFamily="34" charset="0"/>
              </a:rPr>
              <a:t>Matematik </a:t>
            </a:r>
            <a:r>
              <a:rPr lang="tr-TR" sz="2000" dirty="0">
                <a:latin typeface="Calibri" panose="020F0502020204030204" pitchFamily="34" charset="0"/>
              </a:rPr>
              <a:t>çalışırken, bilgileri gündelik hayatları ile ilişkilendirebilecek şekilde somutlaştırmaları faydalı olabilir. </a:t>
            </a:r>
          </a:p>
        </p:txBody>
      </p:sp>
    </p:spTree>
    <p:extLst>
      <p:ext uri="{BB962C8B-B14F-4D97-AF65-F5344CB8AC3E}">
        <p14:creationId xmlns:p14="http://schemas.microsoft.com/office/powerpoint/2010/main" val="38206835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449868" y="908720"/>
            <a:ext cx="5608712" cy="4320480"/>
          </a:xfrm>
        </p:spPr>
        <p:txBody>
          <a:bodyPr>
            <a:normAutofit/>
          </a:bodyPr>
          <a:lstStyle/>
          <a:p>
            <a:pPr marL="45720" indent="0">
              <a:buNone/>
            </a:pPr>
            <a:r>
              <a:rPr lang="tr-TR" dirty="0">
                <a:solidFill>
                  <a:schemeClr val="tx1"/>
                </a:solidFill>
                <a:latin typeface="Calibri" panose="020F0502020204030204" pitchFamily="34" charset="0"/>
              </a:rPr>
              <a:t>Son olarak; </a:t>
            </a:r>
            <a:r>
              <a:rPr lang="tr-TR" b="1" dirty="0">
                <a:solidFill>
                  <a:srgbClr val="C00000"/>
                </a:solidFill>
                <a:latin typeface="Bell MT" panose="02020503060305020303" pitchFamily="18" charset="0"/>
              </a:rPr>
              <a:t>İdeal öğrenme yöntemi, her üç alanın da aktif olarak kullanılabilmesidir. Bir kişinin öğrenme stilini bilmek iki yönlü avantaj sağlayacaktır. Öne çıkan yani kişinin ağırlıklı olarak kullandığı yöntem, özellikle yeni öğrenmelerde, zor konuların öğrenilmesinde öncelikle uygulanması gereken stildir. Bu durumda kişi daha hızlı, daha kolay ve zevk alarak öğrenecektir. </a:t>
            </a:r>
          </a:p>
        </p:txBody>
      </p:sp>
      <p:pic>
        <p:nvPicPr>
          <p:cNvPr id="4" name="Picture 2" descr="https://pixabay.com/static/uploads/photo/2013/07/13/12/43/boy-160168_64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4509121"/>
            <a:ext cx="1738239" cy="8732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910483"/>
            <a:ext cx="1440160" cy="1132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41763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1763688" y="2276872"/>
            <a:ext cx="5780112" cy="1929368"/>
          </a:xfrm>
        </p:spPr>
        <p:txBody>
          <a:bodyPr>
            <a:normAutofit fontScale="55000" lnSpcReduction="20000"/>
          </a:bodyPr>
          <a:lstStyle/>
          <a:p>
            <a:pPr algn="ctr">
              <a:buNone/>
            </a:pPr>
            <a:r>
              <a:rPr lang="tr-TR" sz="5400" b="1" dirty="0" smtClean="0">
                <a:solidFill>
                  <a:schemeClr val="bg2">
                    <a:lumMod val="50000"/>
                  </a:schemeClr>
                </a:solidFill>
                <a:latin typeface="BatangChe" panose="02030609000101010101" pitchFamily="49" charset="-127"/>
                <a:ea typeface="BatangChe" panose="02030609000101010101" pitchFamily="49" charset="-127"/>
              </a:rPr>
              <a:t>  TEŞEKKÜRLER...</a:t>
            </a:r>
          </a:p>
          <a:p>
            <a:pPr algn="ctr">
              <a:buNone/>
            </a:pPr>
            <a:endParaRPr lang="tr-TR" sz="5400" b="1" dirty="0" smtClean="0">
              <a:solidFill>
                <a:schemeClr val="bg2">
                  <a:lumMod val="50000"/>
                </a:schemeClr>
              </a:solidFill>
              <a:latin typeface="BatangChe" panose="02030609000101010101" pitchFamily="49" charset="-127"/>
              <a:ea typeface="BatangChe" panose="02030609000101010101" pitchFamily="49" charset="-127"/>
            </a:endParaRPr>
          </a:p>
          <a:p>
            <a:pPr algn="ctr">
              <a:buNone/>
            </a:pPr>
            <a:r>
              <a:rPr lang="tr-TR" sz="5400" b="1" dirty="0" smtClean="0">
                <a:solidFill>
                  <a:schemeClr val="bg2">
                    <a:lumMod val="50000"/>
                  </a:schemeClr>
                </a:solidFill>
                <a:latin typeface="BatangChe" panose="02030609000101010101" pitchFamily="49" charset="-127"/>
                <a:ea typeface="BatangChe" panose="02030609000101010101" pitchFamily="49" charset="-127"/>
              </a:rPr>
              <a:t>İSLAHİYE REHBERLİK VE ARAŞTIRMA MERKEZİ</a:t>
            </a:r>
            <a:endParaRPr lang="tr-TR" sz="5400" b="1" dirty="0">
              <a:solidFill>
                <a:schemeClr val="bg2">
                  <a:lumMod val="50000"/>
                </a:schemeClr>
              </a:solidFill>
              <a:latin typeface="BatangChe" panose="02030609000101010101" pitchFamily="49" charset="-127"/>
              <a:ea typeface="BatangChe" panose="02030609000101010101" pitchFamily="49" charset="-127"/>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173424" y="2060848"/>
            <a:ext cx="4869160" cy="864096"/>
          </a:xfrm>
        </p:spPr>
        <p:txBody>
          <a:bodyPr/>
          <a:lstStyle/>
          <a:p>
            <a:pPr marL="45720" indent="0">
              <a:buNone/>
            </a:pPr>
            <a:r>
              <a:rPr lang="tr-TR" dirty="0" smtClean="0">
                <a:solidFill>
                  <a:srgbClr val="C00000"/>
                </a:solidFill>
              </a:rPr>
              <a:t> </a:t>
            </a:r>
            <a:r>
              <a:rPr lang="tr-TR" sz="3600" dirty="0" smtClean="0">
                <a:solidFill>
                  <a:srgbClr val="C00000"/>
                </a:solidFill>
                <a:latin typeface="Calibri" panose="020F0502020204030204" pitchFamily="34" charset="0"/>
              </a:rPr>
              <a:t>HEDEFİNİZİ BELİRLEYİN</a:t>
            </a:r>
            <a:endParaRPr lang="tr-TR" sz="3600" dirty="0">
              <a:solidFill>
                <a:srgbClr val="C00000"/>
              </a:solidFill>
              <a:latin typeface="Calibri" panose="020F0502020204030204" pitchFamily="34" charset="0"/>
            </a:endParaRPr>
          </a:p>
        </p:txBody>
      </p:sp>
      <p:sp>
        <p:nvSpPr>
          <p:cNvPr id="4" name="AutoShape 2" descr="data:image/jpeg;base64,/9j/4AAQSkZJRgABAQAAAQABAAD/2wCEAAkGBxQTEBUUEBQUFhUUFRUUFRUVFBUUFBYVFBQWFxQVFRUYHCggGBolHBQWIjEhJSowLi4uFx8zODMsNygtLisBCgoKDg0OGxAQGi0kHyYvLCwsLiwsLCwsLSwsLCwsLCwsLCwsLCwsLCwsLCwsLCwsLCwsLCwsLCwsLCwsLCwsLP/AABEIAOEA4QMBEQACEQEDEQH/xAAcAAEAAQUBAQAAAAAAAAAAAAAABwIDBAUGAQj/xABIEAACAQIBCAYGBwYFAgcAAAABAgADEQQFBhIhMUFRYQcTInGBkTJCUnKhsRQjYoKSwdEzQ3OissJTY+Hw8RWDFiQ1VJOjs//EABsBAQACAwEBAAAAAAAAAAAAAAABBAMFBgIH/8QAOhEAAgEDAQUFBgUEAQUBAAAAAAECAwQRMQUSIUFRImFxkdEGE4GhscEUMkLh8CMzUvFiJDRDcoIV/9oADAMBAAIRAxEAPwCcYBoctZQqUK6Ne9OoNEKdmmt2K33Ercj3DANrQxyNT6wMAoBLE6tGwudLhaARrnFnTVruRTZkpDUoUlSw4sRr18JJBrcnZfxFBtKnUYjerEsh5EE/Ea4BKOb2WkxVHTTUw1Ol7lW/McDIJNpAEAQBAEAQBAEAQBAEAQBAEAQBAEAQBAEAQBAEAQDlekvGvRye9RKBraLIWsbGmqnS67Vr7JUbNl7nUDAI9wGdn0ii6LdC1tMA3Vlvfb328CeMkFhpJBbaAbTNXLBw2JVyew3YqDdok+l3qdfnxkAmMSCRAEAQBAEAQBAEAQBAEAQBAEAQBAEAQBAEAQBAOKzy6Q6ODY0qa9dWG1QdFEPB248h8IBEuXuk7KdUnQrLRU+rRpqNXNn0m8iIJMzM3B0cTgQKdqeJpMxNQAaRYkm729JDw3C1uElEMv0a50jTqroVV9Jdx+0p3gwC60kgtNAJdzHyj12Cp3N2p3pN9z0Se9Spnkk38AQBAEAQBAEAQBAEAQBAEAQBAEAQBAEAQBAEA+ccu4Jlr1VqX0xUfSvtLaRufHb4wDn8Vh4JLWSsoVMJXFWlu1Mu5l3gwCSawo5QoLVpNouvot6yNtKPxH/IkkGmoYhgxpVho1F8m4EcbwC+0kg7josxXbrUjvC1AO46LfNfKQSSJIAgCAIAgCAIAgCAIAgCAIAgCAIAgCAIAgCAIByGe2ZwxX1tGy1gLEHUtQDYCdzDcfA7iAIeytkx6TlKqMjDarCx7+Y5jVANFicPBJbyVlOphKmnT2H0kOxhA1O666jj6QamdGouz2kPA8VP+7GSQa6hiGVjTrCzr5EbiDvHOAdf0d1dHHqPbSonw0/7IIJZkEiAIAgCAIAgCAIAgCAIAgCAIAgCAIAgCAIAgCAYmUsmUq66NemtRd2kLkc1O1TzEA4fLXRVRqXOGqvSPsuOsTuGsMPMwDg8s9GGPp3K00rDjScE2919E35AGCTisXhMTg6mmyVaDA7XR0B8WABEA3eHzio4pQle1OqPQqD0Sf0PD5RkjBvM1stfRcXTespPVk3AI7SsjJdTsIs1x3W1bgJ0ydj6demKlJgytsI+RG48oBkwBAEAQCzisUlNS9RlRRtZmCgeJkNpanqEJTe7FZfccjlXpJwtPVRD1zxUaNP8baz3gGYJXMFpxN1b7AuanGeIrv18l98HK47pLxT/ALJaVIdxqN5mw+EwSupPQ3FL2dt4/nk5fL+eZo8TnVjXvpYmrr9lhT/oAmJ1qj5mwhsuzhpTXx4/UwmynXO2vXPfXqn5tPG/LqywrWgtKcfJHtPK2IX0cRiB3V6o/uk78urIlZ28tacfJGzwmemOpnViGYcKio48yL/Ge1XqLmVKmx7Kf6MeDaOkyZ0ouLDE0Aw3tSOi34GNj+ITNG7/AMkaqv7NrWjP4S9V6HcZEzkw2KH1FQFrXKN2ag71Ou3MapahUjPRnP3VjXtn/Ujjv5eZt57KggCAIAgCAIAgCAIAgCAeMoIsRccDrgGgytmTgMQGFbCUCWBBdaaJU1i1w6gG43QD58zvyFiMlYoUazM9Ekth6p2Ol9YPBxqBHcdhEEnSZk54Ph3BU3U20l3EfrBBOGR8rU8RTD0ztGsbx/p/vUdUAz4Bbr11RSzsFVRcsxAUDiSdkhvB6jGUnuxWWR9nF0lKLpglDHZ1rg6H3E2t3mw75VqXSXCJ0dl7PSliVw8Lotfj0I8yjlGrXfTxFRqjbtI6h7qjUvgJTlOUuLZ09C2o0Fu0opfzm9TFnkzntNSxsoLHgoLHyElLOhEpRisyePE2VDN3Fv6OGrnmabKPNgJ7VKb5FSe0bWGtSPnn6F45p43/ANrV8lPyMn3FToY1tayf/kXz9DCxWSa9P9pQrJzak4Hna08unJaosU7u3qfknF/FGEDwngsHsA9RiCCpIINwQSCDxBGsGT4ESipLDWUSBmn0iMhFPHHSXYK9u0v8QD0h9oa+N9st0rnlPzOZ2jsFNe8ttf8AH09CT6dQMAykEEXBBuCDsII2iXTlGmnhlUECAIAgCAIAgCAIAgCAIBps7M26OPwrYfELcHWjj0qbj0XQ7iL+IJB1GAfMeWcmV8mYtsNidq61cX0aiH0XXkbHuII3Qejr80M6XosCrG28Xt4jgfC3EEaoPJLdTPmgmF65rk30VVRrZ7X0eCHUbgnVuJFifFSagsstWdpO6q+7gRhnFnLXxjXqtZAbrSW+gvAn2m5nwtsmuqVZT10O6sdnUbSPYWZc29fh0NOTMRfOjyDmVisTZtHqqZ/eVQRccVTa3wHOZ6dCUu41N5tm2t+ynvS6L7vT6nfZJ6OcJSsaulXb7ZsnhTXUR715ajbQWvE5y429dVeEHuru18zqsJg6dJdGkiIBqsihR5CZ0ktDUTqzqPM22+8vyTwIAgGnytmxhcR+2ooT7ajQf8a2Mxypxlqi5b7QuLd/05vw1XkyPs4+jmrSBfCMayDWaZsKoHK2p+7Ue+VKls1xjxOlsvaCFTs11uvqtPj0/mhwxG46iNRB1EEbQRuMqnRJprKEA7HMLO44ZxRrt/5djqJ/csTt9w7xu28ZZoVt3svQ0O2NlKvH3tJdta/8l6/UmAGbA4o9gCAIAgCAIAgCAIAgCAIBy/SBmZSynhjTey1Uu1Gra5RuB4odVx3HaBAPmnGYWvgMQ1DEqVZDbkeBU7wdoMg9HWZDyzqKmzKwsyn0WG6/MbQRrB2SWk1hkwqSpyU4PDR0YzPrulF8Oumta9lYgMgubM51AqQAbgb9my+rnTxU3EdjZ7dpzpt1+DXTn4dH8iQM18xKOGs9a1asNekR2EP2FO/7R192yXadCMOL4s0d/tmtc9mHZh05vxf2Oumc05axWJSmulVdUUbWZgo8zIbS1PUKcpvdisvuObxvSDgqZsKjVD/loSPxGy/GYXcU1zNpS2JeVOO7jxePlqap+lOh6uHrnvNMf3GePxcejLsfZuvznH5+hdw3Shhie3SrpzsjD+Vr/CSrqHMxz9nblfllF/HH1R0eSc5sLiTajWUsfUN0f8DWJmaNSMtGau4sLi341INLrqvNG3nsqCAcdnxmYuJU1aAC4gC/AVQPVb7XBvA6tletRU1lam62VtaVtJU6nGD+XevuiH3UgkEEEEgg6iCDYgjcQZr8YO4jJSSa0Z5IJJV6MM4utp/Rqpu9IfVknW1LZbvXZ3Wl+3q5W6zjdu7P91P38F2Za9z/AHO9lo54QBAEAQBAEAQBAEAQBANJnZnCmDoF27Tt2aSe03Pgo2k/mRMdWooRyXtn2M7uruR05vov5oQPl6+MLtiWLO5vp71O7RG5RstwlKFeSllnWXmxqNWioUlhx0fXx8SvNHMWoKobGVUWgCCAjaTVV3AEalB47d1htEVdowXZguJyDtJxbU1jBO2GqKyDRGjYBaajVYDYAN2watwErqpv/m15Hnd3eHmZv01VDdawXQF2ZiAtgLkknZql+jX47k9UY/duTW4s5OCzj6StZTAry65xq/7ab+9vIyKl1yidHY+zzaU7h/8Ayvu/Qj/H42pWfTru1RuLm9vdGxRyEqSk5cWzpqNClQju04pLu/nEx55MogCAIGvA7TNTP6rQIp4otVo6hpHXVpjjfa45HXwO6WqVw48JaGg2hsOnVTnQ7MunJ+j+RLOGxC1EV6bBlYBlYG4IOwgy8nlZRxs4ShJxksNF2SeSMOlTN8KwxdMWDEJWA2aWxKnj6J+7zlK5p/rXxOr9n75v/pp+MfuvuviR5KZ1Bm5Gx5oYinVBtosL+6dTfr4T1F4eSvd0FWoyg+hPWTcYKtMNv2N3/oZs6c99ZPnVek6c90y5kMIgCAIAgCAIAgCAIBZxmJWnTapUIVEUsxO4AXJkN4WWeqcJVJKEVlvgQRnLlt8ZiGqvcL6NND6iDYO87Tz7hNXVqOcsn0Swso2lFQWvN9X6dDFyVk6piKyUaQuznfsUD0mbgAP9655hFyeEZrm5hb0nVnovm+hLn/g6lTw6JQCirTGqqy3LE620t4ueGyZ7iwjOHZ4S+vicFVv6las6lTny6Gsyfjmp1Cj6TVBqN1Kqvnqt5maeMnB4ksGSUVJZR01F1qDR1E7WP5f6cJehJTSi/MrNODyRnnnmoaF61AfVEksg/d6/SH+X/T3bHidZsvanvcUqr7XJ9e7x+vjrrch5p4rFWammjTP7yodBCPs6rt4C3OZ4UJzLd3ta2tuEnmXRcfPkjsMF0X0wB12IdjvFNVQfzaRlhWi5s0dX2kqN/wBOCXjxf2M2p0aYQjU9cHjpIfgUnr8LAwR9orpPiov4fuaDLHRpWQFsNUFUD1GASp4G+ix77TFO1a4xZsrb2ipzeK0d3vXFev1OIrUmVirgqymzKwIIPAg7JVaaeGdDCcZxUovKfMokHo7vovzhNOr9FqH6uqSaV/UqbSo5Nr8felu2q4e6znNv2CnD8RBcVr3rr8Pp4Ery8ceYeWMAtehUovsqIV7iRqYcwbHwnmUd5YM1vWlRqxqR1TyfPboVJVhZlJVhwZTZh5gzUtY4H0yMlKKktHxKZBJK2Y2U/q6RY6mUI3evZv5j4yzQqbsjjdq23bljk8o7ybA54QBAEAQBAEAQBAEAjTpYy7crhKZ1aqla3nTQ/wBX4ZTuqn6UdT7PWWtxJd0fu/sRwTKR1RL/AEdZvfR8P1tQfXVgCb7Up7UTkd55kDdNjb092OXqzhttX/4ituRfZjw8XzZ1j1AASSAALknUABtJlg0yTbwiIsuZ4dfiiwBFAdhdHs1CAf2hO039nhbYbzTXcVWllLitDsKGxdy2w329e7w/fqdBknKdlFyqUzrBDXLA8/8AZlCMnF7r1NJVouLaa4nXYWoKo17LWUHgdtx+Uv05KfCXwKUk4aGUjHYdo+Imzozb7MtV8zDJc0VhpmPBUGgFQMA5LpAzZXE0TWpr9fSW4ttqINZQ8TtI56t8r16W8srU3Ox9ou2qqnN9h/J9fUh8Ga47oqpVWRgyGzKQyngym6nzElPDyjzOCnFxlo+DPofJuLFWjTqrsqIjjuZQfzm3i8pM+ZVqbpVJQfJteRkyTGQRnrhuryhiFAsDU0x/3FVz8WM1ddYqM+h7Jqb9nTb6Y8ng0kxGwO0zPq/UW4Ow87H85KZoNpR/q/BEqZLxHWUlbfax7xqM2lKW9FM5CvDcqOJlTIYhAEAQBAEAQBAMfH4taVJ6r6lpqzt3KLyG0llmSlTlUmoR1bwfPmPxjVqr1anpVGLtyvsA5AWA5CamUnJ5Z9KoUY0acacdEsfzxNvmTkf6TjEVhemn1tTgVQiynvaw7rzJQhvzKO17v8NbNr8z4L46v4L54JtJmzPn5wvShls06K4dD2q1zU5Uhu+8dXcrSrczwt1czoNgWfvKrrS0jp4/t6EW3lA7I73MHN9qlB6rmwY2oiwOtTZ3vtAJ1WHAnhPbsvfQznD5fucpty7pqsoRXFav6I6PDYh6T6NQWPwI4g7xNb26Mt2awapqM1mJlZyZw/R8IayppsCqgG+iNI20mI9UfOwvrmzoXOETZ2SuK6pt4XoRnis88a5v15X7NNVRR8L+ZM9uvUfM6unsezgsbmfHj+xssg9IFek4GJPW0ie0SoFRRxUqBpW4HbxnqFzJPtaFW82DRqRboLdl8n6EsUaoYBlNwwBBGwgi4ImwOMlFxeHqXVMEECZxYQUcZXprqC1X0RwVjpKPAMBNVUWJtH0iwqurbU5vVpfLh9jXTGWycswXvk3D8kK+Cuyj5TaUf7aPnu1o7t5U8frxOgmU1xCnST/6lV92l/8Ams1tz/cZ3mwv+yj4v6nMTAbc6vNRrUj75+SyDTbQWanwJJzSrXpuvBgfxD/SbC1eYs5XaMcTT7jfS0a8QBAEAQBAEAQDiOljKOhhFpA667gH3Kfab+bQHiZWupYhjqb72ft/eXLm9Ir5vgvuyJJrztSU+inAaGFesdtZyAfsUrqP5tOX7WOI56nGe0VffuFSWkV83x9DtCZaOfINzsyj1+NrPfUHKJ7lPsi3I2LfemrrS3ptn0PZlD3FrCPPGX4vj+xrcLhzUqJTX0qjqg5FiBf4zxFZeC1WqqnCU3yTZO2ForTprTQWVFCKOSiw+U26WFhHzWpUdSbnLVvJrs58pChhKtUgEqvZDC4LsQqXHC5Ex1t3cbayWLGg61eNPrr4cyIsm5fq0qhdmNQMNGolQlldDtUg7BrOyamVNPQ7WtaUqkN1LGNGtUV5Yw1IaNXDODSqE/Vk/WUmABKMNpGvU3nxMxbepNrcTk3SqrtLnya6muBkl9Mm7Mon/p+Gv/hLb3fV+FptKP5EfPtqY/GVMdWb1TMhQIOzvrB8fiWGzrSv4AEPxUzVVnmbPomy4uNnTT6fXj9zUTGXyeMy6BTJ+GU7eqVj3uNIj+abWksQR852lNTu6kl/kzdTIUiCM9sRp5RxB2gVNEfcVVPxUzV13moz6FsmG5Z013Z82aSYjYnUZA1UV5knzJnhviai841GSDmS1+t+5/dL9nzOZ2osbvxOpl01IgCAIAgCAIAgERdLGL0saibqVIedRiT8FWULp5kkdn7O0t23lPq/p/s4omVToUTpmzhuqwWHTeKSX95l0m+JM21NYikfNr+p725qT6tmTlDEdXSqP7CO/wCFSfynqTwsmCjDfqRj1aR8/oLAd0059OZucy1vlDD39tj4rTcj4gTPQ/uI1e1nizqeH3RMTNNmcAc10hUGfJ9XR9QpUI+yjAt5C58JhrrMGbPZFRQu4555XmiHdOa87PeKcMNpO1jc924eUMU+GW+Zvs3MjPi6wprcLqNR9yJv1+0dgHHkDb1TpubwY729ha0nN68l1ZOGHQKoVRZVAUDgALATZ4wsHz+UnKTk9WWcsZSXD4epWb1FJA9ptiL4kgeM8zluxbZntbeVxWjSjzf+2QSzEkljckkk8STcnzmpPpUYqKSWiMnJeBNevTortqOE7gfSPgoJ8JMI70kjDc11Qoyqvkvny+Z9CUlAAA1AAADkNQm3PmjeXllvH4paVJ6r+jTRnbuUEn5SG8LJ6pU3UmoR1bwfO9WqXZnb0nYu3vMSzfEmahvLyfToQUIqC0Sx5FMg9HUYI6KgcAB5TFzNRV4ts7/MIdmq3NR5An8xNjZaNnNbX/PFdx1cumoEAQBAEAQBAEAgzP2qWyliOTKo7lpJ+d5rK7zUZ9A2NDdsod+X82c9V9E9x+Uwm0PoSiLIo+yPlNytD5bPjJmHlxNLDV1G00aoHeabATzPjFmW1lu14PvX1IGvqmpPpTMzImNFHE0ap2JUUt7p7Ln8JMyU5bskyne0ffUJ01zX7k1lptT501gtMYCeDh8r9HtN2LYep1VzfQK6aD3dYKjlrladsm+y8G8t9tzhHdqx3u/RlrJ/RwAb165I9mmmjf7zE/KeY2vVmWpt54/pwx4vJ3OS8BToUxTooEUa7DaTxYnWx5mWYxUVhGjr3FSvLfqPLNgpnoxEYZ+5yDEVBRom9GkbkjZUqbLjio1gcbk8JrrirvPdWh2uxdnO3h72ou09O5erOTlY3xInRTkTW2LcahenS7/3jj+n8Uu2tP8AWzlfaG8XC3j4y+y+/kSWJcOWOJ6Vcr9XhloKe1XPa5U0ILeZ0R3Xla5niOOpv/Z+195XdV6R+r09SJprztC7hx2hy1yHoeZvgbvD1JjNfOJKOY1HRwgb22ZvAdkf0/GbW0jink4/as964a6YR0MsmuEAQBAEAQBAEAgfPUWyjif4vzRTNXW/uM+h7Kf/AEdPw+7NG4uCOIMxGxRPuTa4ehScaw9NGH3lBm4i8xTPmFeDhVlF8m/qXX5z0Ys44kDZUwJoVqlE/u3Kjmo9A+KkHxmonHdk0fSbauq9GNRc18+fzMMyDKyQsx851ZFw9drVF7NNmOp19VL+2NnMW33l6hWTW6zkdsbMlCTrUlweq6P0OvaWjnimAVLAPcRikpIXqsqKNrMQB3d/KQ2kssyUqU6st2Cy+4j7OnPM1gaWGutI6mc6nqDgB6qfE8tho1rje4R0Ot2ZsVUWqlbjLkuS9WckJUOiNvm1kN8ZXFNbhRZqj+wnL7R1gDvO4zLSpucsFLaF9C0pb71ei6v0XMm/BYdadNadMaKIoVQNwA1TZpJLCPntSpKpJzk8t8WXa9dURnchVQFmY6gFAuSZLaSyyIQc5KMVlsgnOXLBxeJesbgHs0wfVprfRHfrJPNjNVUnvyyfRbC0VrQVPnq/F/zBq5jLhcotIZ5kjZ4O7EKussQoHEk2A8543cvCKdZqEXJ6LiTnk/CilSSmNiKq+QtebuEd2KR8+q1HUm5vmzInoxiAIAgCAIAgCAQp0k4fQylVP+ItOp5oE/smtuViod3sKpvWcV0bX3+5zEwG4Jd6O8f1mARfWolqR7hrT+VlHgZsreWYeBwm3KHuruT5S4+vzOjaWDTEf9JWQiwGKpj0Ro1gPZHo1PDYeVuEp3NPPaR02wb5Rf4eb14x8enxI7MpnVMoYQeWjeZNztxVEBdMVFGwVQWIHJgQ3mTM8a84mpuNkW1Z5xh93obZekN9+HXwqkfDQMyfin0KD9nYcqj8kY+Jz9xDaqaUqfOxdvAkgfCeXdSehnpbAt4vtNv5HP43HVazaVaozndpHUPdGxfASvKTlqzc0LelRWKcUkWhPJYRts38g1cXU0aQso9OoR2E/Vvsj4bZ7p0nN8CnfX9K0hmfF8lzf7ExZDyTTwtIUqI1DWzH0nbezHeflsE2cIKCwjhLq6qXNR1Kj9EuiNms9FYjPpJzo6wnC0D2FP1zDYzA6qYPAHbzFtxlK4rZ7C+J1uwtm7i/EVFx/Svv6eZwUpnTHjGSQ3gKZDITydt0Z5M67FdYR2KA0jwLtcIPDW33Rxme2p7089DQ7euPdUPdrWX05+nmS7NkcYIAgCAIAgCAIAgEa9L+T/2FcbO1Rbx7afJ5Tu46SOp9m6/GdF+K+j+xG8pHVHT9H+Whh8VoObU69kJ3K9/q2PK5I+9yli3qbssPmabbdl+Iob8fzR4/Dn6kssJsjhS044wE+aI5zozGZSamDF1Os0fWX+HxH2do3X2ClVt3rE6vZ23ItKnccH/l18fU4d0IJDAgjUQQQQeBB1iVDok1JZTyii0E4FoIwegQTgvYXDPUbQpqzsfVUFj32Gwc4ScnhHmpUhTjvTaS7ztcg5gM1mxh0V/wkN3PvONS9wueYlqnavWRz977QRjmNusvq9PgvXyJEwWFSmgSkoRV2KosBLqSisI5apVnVk5zeWzLWDwcPnznn1YbD4VvrPRqVAf2fFVPt8Tu79lWvXx2Y6nR7I2Q6mK1Zdnkuv7fUjKUDsDxjbbBDeFlmOXuZ7wYHLLL1MEkAAkkgADaSTYAcyZGD3vJLL0J5zNyH9EwiUzbrG7dUje7WuL7wAAo7psqUNyOD5/tG8d1Xc+Wi8P5xN5MpREAQBAEAQBAEAQDV5zZJGKwtSidrLdCdzqdJD5geF54qQ34tFqyuXbV41Vy18OfyIDdCpKsLMpKsDtDKbMD3EGaprDwfSIyUkpR0fFeBSRIJJNzFzrFVVw+Ib61RZGJ/aqNxPtj47eM2FvW3uzLU4zbOynRk61Jdl6ro/T6HYMJaOfKCIINdlLI9Cv+3pI52BiLMO5x2h5zxKnGWqLNC8r0P7cmvp5HP4no/wAM3oNVTuYMP5lJ+Mwu1gbSHtBcx/Mk/h6FhejqjvrVv/rH9sj8LHqZX7RVuUF8zYYTMfCIblGqH7bm3kthPatoIq1NuXc+CaXgjoMHg0pLo0kRF4IoUeQmZRS0NZVrVKr3pybfe8mUokmM9q1lRS9RgqqLlmIAA4kmQ3jiz1CEpyUYrLZHedefZqA0sGSqHU1XWrsOFMbUHPb3SjWuM8InWbN2EoNVLji+UeXx6+Bw0qHSnhNtsBvBh1a+kdWye0sFOdTefDQKZITJJ6Ks2S7jGVh2EuKAPrPsNTuGwc7ncJZt6X6maDbe0MR/DwfH9Xp6krS4cuIAgCAIAgCAIAgCAIBGHShmzoscZRHZNhXA3HYKvdsB8DxMpXNL9a+J1ewdorH4ao//AF9PQjyUzqB/zwII2EGSQ0msM7nN3P4qAmMu42Csou4/iL63eNfI7ZbpXOOEvM5m/wBgKTc7fh/x5fBnd4LG06y6dF1deKm9uRG0HkZcjJSWUzmK1CpRlu1ItPvLxE9GI80YIPNGAVBYBTXrpTUtUZUUbWZgqjxMhtLiz3CnKo92Cy+45XK+f9CncYcGs3HWtIfeOtvAW5yvO5itOJvLT2fr1ONXsr5+XqcFlnLdfFNeu9wNaoOzTXuXjzNzzlKdSU9TqrSxoWqxTjx68/P0NdMZbKalQKLk2ElcTzKSiss1tfFFjwHD9ZkUcFGpWc33FKGDyjrMxM1Wx1a7XFCmR1jaxpHb1aHid53DvEy0qW++OhR2hfq2hiP5np3d5O+HpKiKiAKqgKqgWAUCwAG4Wl9LBxspOTcm8tly8EHsAQBAEAQBAEAQBAPIBRUAIIIBBFiDrBB2giCU8PKIgz5zQOFY1qAJoMdY2mkSdQP2OB3bOE19ehu8VodrsjayuF7qq+3yfX9/qchKxvRAK6FZkbSpsyN7SsVPmJKbWh4nThUWJpNd5vcJnpjEFutDj/MRW+IsfjMyuKi5mrq7Es58d3Hg/wDZsafSJiPWpUD3Covzcz2ruXNFSXs5Q/TOXyf2R5V6RMR6tKgO8VG+TiHdy5JEx9nLf9U5fJfZmvxWemMf96E/hoq/E3Pxnh3FR8y3S2JZw/Tnxf8Ao0mJxD1G0qrs54uxY+F9kxOTerNlTpQpLEIpeHAtTyZBAMTFY9U1bW4Dd3melFsr1bmMOC4s1VXEFzdj4bh3CZEsFCdSU3lnqmSEdXmXmhVxz6RulBTZ6ltZttSnfa3PYOew5KdJz8ClebQhbLC4y5L1J0yZg6dCktKioREFlUfEk7ydpJ1mXUklhHJ1akqknOby2ZoaSeCoGAVAwD2AIAgCAIAgCAIBQTALbtAMXEWZSrAFWBBBFwQdRBG8RglNp5RD2eubTYRjVogvhydY2tRJ3E704HwO4mhWobvFaHYbM2x71e7q/m+v7nNUcQreidfDf5Ss00b6FWMtGXZBkEAQBAEAE22wQ2lxZhYjKlNdh0jwXZ5z2oNlWpeU46cTV4nKbvqHZHAbfEz2opFKpdTnw0RiiejCi4nzkHrOCQ8zuj1qlquNBSnqIo6xUf3/AGF5be6WKdDPGRqbzaih2KXF9eRLeFRUVUpqFVQAqqLKANgAGyWksHPyk5PLfEy0eCC6rQC6DAKwYBUIB7AEAQBAEAQDwwChoBYqGAYlYyQa/E6wQQCCLEEXBB2gjeICbTyiL87MxBc1MHq3miTb/wCNj/SfA7pVqUOcTeWu1dI1vP1OCqYitSYqxZSNquNY8DKziuaN3C5njMJZXmVrltxtCnzH5yPdoyq/qLXBX/10+wPM/pHu0T/+jP8AxRQ2XW3KvxMn3aPL2jU5JFipleqd4HcB+cncRile1nzwYtSszekSe83k4MDnKWryUgwEVXg9ZOhyJmjicQQdHq09upddX2V2t8uc9xpSkVK20KVLnl9xJ2bOaeHwtmUadUfvXAuD9gbE8NfOWoUlHxNLc31WtwfBdEdXTaZCkZVMwDIQwSZCyAXVgFwQCoQCqAIAgCAIAgCAUMIBZqLAMSskkGBXpwQazE0oBzuWsj06wtVQNbYdjDuYaxIlBS1M1KvUpPMHg4jKWZABJouRycX/AJh+kwOh0NjT2q/1x8jQ4jNnEL6ob3WH91p4dGRZjtCi+eDEbJFcfun8Bf5Tz7uXQyK7ov8AUj1MjVzspP4i3zj3cugd1RX6kZmGzVxLeoF5sw+S3PwnpUZHiW0KMeeTeYDMO/7ar4IP7m/Se1Q6sqz2p/hHzOtyRm3QokGnSGkPXbtt3gn0fC0zRpxjoUat3Vqas6Oik9FYzaSQDMpJAMqmsAyaawSX1EgF1RAKwIBWIB7AEAQBAEAQBAPLQCllgFl6cAxqtCAYVbCySDBr4GAa+vky+6AYVXJHKAWDkflJAGSeUAvJkzlAMqngJAMqng4Bl08NAMmnQgGSlGAZCUoJLypIBdVYBWBAKwIB7AEAQBAEAQBAEAQBAPCIBQUgFtqMAtPh4BYfCQC02CkgtnAwQefQeUADBQCsYOCStcLALq4eQC6tCAXFpSQVinIBWFgFQEA9tAPYAgCAIAgCAIAgCAIAgCAIAgHloB5owDwpAPOrgHnVQB1cAdXAPergHuhAPdGAe2gC0A9gCAIAgCAIAgCAIAgCAIAgCAIAgCAIAgCAIAgCAIAgCAIAgCAIAgCAIAgCAI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100" name="Picture 4" descr="http://blog.fortinet.com/uploads/images/media/industry-trends-news/targ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3150488"/>
            <a:ext cx="2520280"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869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3203848" y="1412776"/>
            <a:ext cx="4339952" cy="4104456"/>
          </a:xfrm>
        </p:spPr>
        <p:txBody>
          <a:bodyPr>
            <a:normAutofit fontScale="85000" lnSpcReduction="10000"/>
          </a:bodyPr>
          <a:lstStyle/>
          <a:p>
            <a:pPr marL="45720" indent="0">
              <a:buNone/>
            </a:pPr>
            <a:r>
              <a:rPr lang="tr-TR" altLang="tr-TR" sz="3200" dirty="0">
                <a:solidFill>
                  <a:schemeClr val="accent1">
                    <a:lumMod val="50000"/>
                  </a:schemeClr>
                </a:solidFill>
                <a:latin typeface="Calibri" panose="020F0502020204030204" pitchFamily="34" charset="0"/>
              </a:rPr>
              <a:t>Verimli bir çalışmanın ilk adımı hedefinizin belirli olmasıdır. Ne yapacağınızı, </a:t>
            </a:r>
            <a:r>
              <a:rPr lang="tr-TR" altLang="tr-TR" sz="3200" dirty="0" smtClean="0">
                <a:solidFill>
                  <a:schemeClr val="accent1">
                    <a:lumMod val="50000"/>
                  </a:schemeClr>
                </a:solidFill>
                <a:latin typeface="Calibri" panose="020F0502020204030204" pitchFamily="34" charset="0"/>
              </a:rPr>
              <a:t> </a:t>
            </a:r>
            <a:r>
              <a:rPr lang="tr-TR" altLang="tr-TR" sz="3200" dirty="0">
                <a:solidFill>
                  <a:schemeClr val="accent1">
                    <a:lumMod val="50000"/>
                  </a:schemeClr>
                </a:solidFill>
                <a:latin typeface="Calibri" panose="020F0502020204030204" pitchFamily="34" charset="0"/>
              </a:rPr>
              <a:t>hedefinizin ne olduğunu </a:t>
            </a:r>
            <a:r>
              <a:rPr lang="tr-TR" altLang="tr-TR" sz="3200" dirty="0" smtClean="0">
                <a:solidFill>
                  <a:schemeClr val="accent1">
                    <a:lumMod val="50000"/>
                  </a:schemeClr>
                </a:solidFill>
                <a:latin typeface="Calibri" panose="020F0502020204030204" pitchFamily="34" charset="0"/>
              </a:rPr>
              <a:t>bilirseniz çalışma etkinliklerinde verim almanız o düzeyde artacaktır. H</a:t>
            </a:r>
            <a:r>
              <a:rPr lang="tr-TR" sz="3200" dirty="0" smtClean="0">
                <a:solidFill>
                  <a:schemeClr val="accent1">
                    <a:lumMod val="50000"/>
                  </a:schemeClr>
                </a:solidFill>
                <a:latin typeface="Calibri" panose="020F0502020204030204" pitchFamily="34" charset="0"/>
              </a:rPr>
              <a:t>edef belirleme; </a:t>
            </a:r>
            <a:r>
              <a:rPr lang="tr-TR" sz="3200" dirty="0">
                <a:solidFill>
                  <a:schemeClr val="accent1">
                    <a:lumMod val="50000"/>
                  </a:schemeClr>
                </a:solidFill>
                <a:latin typeface="Calibri" panose="020F0502020204030204" pitchFamily="34" charset="0"/>
              </a:rPr>
              <a:t>çalışmak için itici bir güç oluşturur, kişiyi motive eder.</a:t>
            </a:r>
          </a:p>
          <a:p>
            <a:pPr marL="45720" indent="0">
              <a:buNone/>
            </a:pPr>
            <a:endParaRPr lang="tr-TR" sz="3200" dirty="0">
              <a:latin typeface="Comic Sans MS" panose="030F0702030302020204" pitchFamily="66" charset="0"/>
            </a:endParaRPr>
          </a:p>
        </p:txBody>
      </p:sp>
      <p:sp>
        <p:nvSpPr>
          <p:cNvPr id="4" name="AutoShape 2" descr="data:image/jpeg;base64,/9j/4AAQSkZJRgABAQAAAQABAAD/2wCEAAkGBxQTEBUUEBQUFhUUFRUUFRUVFBUUFBYVFBQWFxQVFRUYHCggGBolHBQWIjEhJSowLi4uFx8zODMsNygtLisBCgoKDg0OGxAQGi0kHyYvLCwsLiwsLCwsLSwsLCwsLCwsLCwsLCwsLCwsLCwsLCwsLCwsLCwsLCwsLCwsLCwsLP/AABEIAOEA4QMBEQACEQEDEQH/xAAcAAEAAQUBAQAAAAAAAAAAAAAABwIDBAUGAQj/xABIEAACAQIBCAYGBwYFAgcAAAABAgADEQQFBhIhMUFRYQcTInGBkTJCUnKhsRQjYoKSwdEzQ3OissJTY+Hw8RWDFiQ1VJOjs//EABsBAQACAwEBAAAAAAAAAAAAAAABBAMFBgIH/8QAOhEAAgEDAQUFBgUEAQUBAAAAAAECAwQRMQUSIUFRImFxkdEGE4GhscEUMkLh8CMzUvFiJDRDcoIV/9oADAMBAAIRAxEAPwCcYBoctZQqUK6Ne9OoNEKdmmt2K33Ercj3DANrQxyNT6wMAoBLE6tGwudLhaARrnFnTVruRTZkpDUoUlSw4sRr18JJBrcnZfxFBtKnUYjerEsh5EE/Ea4BKOb2WkxVHTTUw1Ol7lW/McDIJNpAEAQBAEAQBAEAQBAEAQBAEAQBAEAQBAEAQBAEAQDlekvGvRye9RKBraLIWsbGmqnS67Vr7JUbNl7nUDAI9wGdn0ii6LdC1tMA3Vlvfb328CeMkFhpJBbaAbTNXLBw2JVyew3YqDdok+l3qdfnxkAmMSCRAEAQBAEAQBAEAQBAEAQBAEAQBAEAQBAEAQBAOKzy6Q6ODY0qa9dWG1QdFEPB248h8IBEuXuk7KdUnQrLRU+rRpqNXNn0m8iIJMzM3B0cTgQKdqeJpMxNQAaRYkm729JDw3C1uElEMv0a50jTqroVV9Jdx+0p3gwC60kgtNAJdzHyj12Cp3N2p3pN9z0Se9Spnkk38AQBAEAQBAEAQBAEAQBAEAQBAEAQBAEAQBAEA+ccu4Jlr1VqX0xUfSvtLaRufHb4wDn8Vh4JLWSsoVMJXFWlu1Mu5l3gwCSawo5QoLVpNouvot6yNtKPxH/IkkGmoYhgxpVho1F8m4EcbwC+0kg7josxXbrUjvC1AO46LfNfKQSSJIAgCAIAgCAIAgCAIAgCAIAgCAIAgCAIAgCAIByGe2ZwxX1tGy1gLEHUtQDYCdzDcfA7iAIeytkx6TlKqMjDarCx7+Y5jVANFicPBJbyVlOphKmnT2H0kOxhA1O666jj6QamdGouz2kPA8VP+7GSQa6hiGVjTrCzr5EbiDvHOAdf0d1dHHqPbSonw0/7IIJZkEiAIAgCAIAgCAIAgCAIAgCAIAgCAIAgCAIAgCAYmUsmUq66NemtRd2kLkc1O1TzEA4fLXRVRqXOGqvSPsuOsTuGsMPMwDg8s9GGPp3K00rDjScE2919E35AGCTisXhMTg6mmyVaDA7XR0B8WABEA3eHzio4pQle1OqPQqD0Sf0PD5RkjBvM1stfRcXTespPVk3AI7SsjJdTsIs1x3W1bgJ0ydj6demKlJgytsI+RG48oBkwBAEAQCzisUlNS9RlRRtZmCgeJkNpanqEJTe7FZfccjlXpJwtPVRD1zxUaNP8baz3gGYJXMFpxN1b7AuanGeIrv18l98HK47pLxT/ALJaVIdxqN5mw+EwSupPQ3FL2dt4/nk5fL+eZo8TnVjXvpYmrr9lhT/oAmJ1qj5mwhsuzhpTXx4/UwmynXO2vXPfXqn5tPG/LqywrWgtKcfJHtPK2IX0cRiB3V6o/uk78urIlZ28tacfJGzwmemOpnViGYcKio48yL/Ge1XqLmVKmx7Kf6MeDaOkyZ0ouLDE0Aw3tSOi34GNj+ITNG7/AMkaqv7NrWjP4S9V6HcZEzkw2KH1FQFrXKN2ag71Ou3MapahUjPRnP3VjXtn/Ujjv5eZt57KggCAIAgCAIAgCAIAgCAeMoIsRccDrgGgytmTgMQGFbCUCWBBdaaJU1i1w6gG43QD58zvyFiMlYoUazM9Ekth6p2Ol9YPBxqBHcdhEEnSZk54Ph3BU3U20l3EfrBBOGR8rU8RTD0ztGsbx/p/vUdUAz4Bbr11RSzsFVRcsxAUDiSdkhvB6jGUnuxWWR9nF0lKLpglDHZ1rg6H3E2t3mw75VqXSXCJ0dl7PSliVw8Lotfj0I8yjlGrXfTxFRqjbtI6h7qjUvgJTlOUuLZ09C2o0Fu0opfzm9TFnkzntNSxsoLHgoLHyElLOhEpRisyePE2VDN3Fv6OGrnmabKPNgJ7VKb5FSe0bWGtSPnn6F45p43/ANrV8lPyMn3FToY1tayf/kXz9DCxWSa9P9pQrJzak4Hna08unJaosU7u3qfknF/FGEDwngsHsA9RiCCpIINwQSCDxBGsGT4ESipLDWUSBmn0iMhFPHHSXYK9u0v8QD0h9oa+N9st0rnlPzOZ2jsFNe8ttf8AH09CT6dQMAykEEXBBuCDsII2iXTlGmnhlUECAIAgCAIAgCAIAgCAIBps7M26OPwrYfELcHWjj0qbj0XQ7iL+IJB1GAfMeWcmV8mYtsNidq61cX0aiH0XXkbHuII3Qejr80M6XosCrG28Xt4jgfC3EEaoPJLdTPmgmF65rk30VVRrZ7X0eCHUbgnVuJFifFSagsstWdpO6q+7gRhnFnLXxjXqtZAbrSW+gvAn2m5nwtsmuqVZT10O6sdnUbSPYWZc29fh0NOTMRfOjyDmVisTZtHqqZ/eVQRccVTa3wHOZ6dCUu41N5tm2t+ynvS6L7vT6nfZJ6OcJSsaulXb7ZsnhTXUR715ajbQWvE5y429dVeEHuru18zqsJg6dJdGkiIBqsihR5CZ0ktDUTqzqPM22+8vyTwIAgGnytmxhcR+2ooT7ajQf8a2Mxypxlqi5b7QuLd/05vw1XkyPs4+jmrSBfCMayDWaZsKoHK2p+7Ue+VKls1xjxOlsvaCFTs11uvqtPj0/mhwxG46iNRB1EEbQRuMqnRJprKEA7HMLO44ZxRrt/5djqJ/csTt9w7xu28ZZoVt3svQ0O2NlKvH3tJdta/8l6/UmAGbA4o9gCAIAgCAIAgCAIAgCAIBy/SBmZSynhjTey1Uu1Gra5RuB4odVx3HaBAPmnGYWvgMQ1DEqVZDbkeBU7wdoMg9HWZDyzqKmzKwsyn0WG6/MbQRrB2SWk1hkwqSpyU4PDR0YzPrulF8Oumta9lYgMgubM51AqQAbgb9my+rnTxU3EdjZ7dpzpt1+DXTn4dH8iQM18xKOGs9a1asNekR2EP2FO/7R192yXadCMOL4s0d/tmtc9mHZh05vxf2Oumc05axWJSmulVdUUbWZgo8zIbS1PUKcpvdisvuObxvSDgqZsKjVD/loSPxGy/GYXcU1zNpS2JeVOO7jxePlqap+lOh6uHrnvNMf3GePxcejLsfZuvznH5+hdw3Shhie3SrpzsjD+Vr/CSrqHMxz9nblfllF/HH1R0eSc5sLiTajWUsfUN0f8DWJmaNSMtGau4sLi341INLrqvNG3nsqCAcdnxmYuJU1aAC4gC/AVQPVb7XBvA6tletRU1lam62VtaVtJU6nGD+XevuiH3UgkEEEEgg6iCDYgjcQZr8YO4jJSSa0Z5IJJV6MM4utp/Rqpu9IfVknW1LZbvXZ3Wl+3q5W6zjdu7P91P38F2Za9z/AHO9lo54QBAEAQBAEAQBAEAQBANJnZnCmDoF27Tt2aSe03Pgo2k/mRMdWooRyXtn2M7uruR05vov5oQPl6+MLtiWLO5vp71O7RG5RstwlKFeSllnWXmxqNWioUlhx0fXx8SvNHMWoKobGVUWgCCAjaTVV3AEalB47d1htEVdowXZguJyDtJxbU1jBO2GqKyDRGjYBaajVYDYAN2watwErqpv/m15Hnd3eHmZv01VDdawXQF2ZiAtgLkknZql+jX47k9UY/duTW4s5OCzj6StZTAry65xq/7ab+9vIyKl1yidHY+zzaU7h/8Ayvu/Qj/H42pWfTru1RuLm9vdGxRyEqSk5cWzpqNClQju04pLu/nEx55MogCAIGvA7TNTP6rQIp4otVo6hpHXVpjjfa45HXwO6WqVw48JaGg2hsOnVTnQ7MunJ+j+RLOGxC1EV6bBlYBlYG4IOwgy8nlZRxs4ShJxksNF2SeSMOlTN8KwxdMWDEJWA2aWxKnj6J+7zlK5p/rXxOr9n75v/pp+MfuvuviR5KZ1Bm5Gx5oYinVBtosL+6dTfr4T1F4eSvd0FWoyg+hPWTcYKtMNv2N3/oZs6c99ZPnVek6c90y5kMIgCAIAgCAIAgCAIBZxmJWnTapUIVEUsxO4AXJkN4WWeqcJVJKEVlvgQRnLlt8ZiGqvcL6NND6iDYO87Tz7hNXVqOcsn0Swso2lFQWvN9X6dDFyVk6piKyUaQuznfsUD0mbgAP9655hFyeEZrm5hb0nVnovm+hLn/g6lTw6JQCirTGqqy3LE620t4ueGyZ7iwjOHZ4S+vicFVv6las6lTny6Gsyfjmp1Cj6TVBqN1Kqvnqt5maeMnB4ksGSUVJZR01F1qDR1E7WP5f6cJehJTSi/MrNODyRnnnmoaF61AfVEksg/d6/SH+X/T3bHidZsvanvcUqr7XJ9e7x+vjrrch5p4rFWammjTP7yodBCPs6rt4C3OZ4UJzLd3ta2tuEnmXRcfPkjsMF0X0wB12IdjvFNVQfzaRlhWi5s0dX2kqN/wBOCXjxf2M2p0aYQjU9cHjpIfgUnr8LAwR9orpPiov4fuaDLHRpWQFsNUFUD1GASp4G+ix77TFO1a4xZsrb2ipzeK0d3vXFev1OIrUmVirgqymzKwIIPAg7JVaaeGdDCcZxUovKfMokHo7vovzhNOr9FqH6uqSaV/UqbSo5Nr8felu2q4e6znNv2CnD8RBcVr3rr8Pp4Ery8ceYeWMAtehUovsqIV7iRqYcwbHwnmUd5YM1vWlRqxqR1TyfPboVJVhZlJVhwZTZh5gzUtY4H0yMlKKktHxKZBJK2Y2U/q6RY6mUI3evZv5j4yzQqbsjjdq23bljk8o7ybA54QBAEAQBAEAQBAEAjTpYy7crhKZ1aqla3nTQ/wBX4ZTuqn6UdT7PWWtxJd0fu/sRwTKR1RL/AEdZvfR8P1tQfXVgCb7Up7UTkd55kDdNjb092OXqzhttX/4ituRfZjw8XzZ1j1AASSAALknUABtJlg0yTbwiIsuZ4dfiiwBFAdhdHs1CAf2hO039nhbYbzTXcVWllLitDsKGxdy2w329e7w/fqdBknKdlFyqUzrBDXLA8/8AZlCMnF7r1NJVouLaa4nXYWoKo17LWUHgdtx+Uv05KfCXwKUk4aGUjHYdo+Imzozb7MtV8zDJc0VhpmPBUGgFQMA5LpAzZXE0TWpr9fSW4ttqINZQ8TtI56t8r16W8srU3Ox9ou2qqnN9h/J9fUh8Ga47oqpVWRgyGzKQyngym6nzElPDyjzOCnFxlo+DPofJuLFWjTqrsqIjjuZQfzm3i8pM+ZVqbpVJQfJteRkyTGQRnrhuryhiFAsDU0x/3FVz8WM1ddYqM+h7Jqb9nTb6Y8ng0kxGwO0zPq/UW4Ow87H85KZoNpR/q/BEqZLxHWUlbfax7xqM2lKW9FM5CvDcqOJlTIYhAEAQBAEAQBAMfH4taVJ6r6lpqzt3KLyG0llmSlTlUmoR1bwfPmPxjVqr1anpVGLtyvsA5AWA5CamUnJ5Z9KoUY0acacdEsfzxNvmTkf6TjEVhemn1tTgVQiynvaw7rzJQhvzKO17v8NbNr8z4L46v4L54JtJmzPn5wvShls06K4dD2q1zU5Uhu+8dXcrSrczwt1czoNgWfvKrrS0jp4/t6EW3lA7I73MHN9qlB6rmwY2oiwOtTZ3vtAJ1WHAnhPbsvfQznD5fucpty7pqsoRXFav6I6PDYh6T6NQWPwI4g7xNb26Mt2awapqM1mJlZyZw/R8IayppsCqgG+iNI20mI9UfOwvrmzoXOETZ2SuK6pt4XoRnis88a5v15X7NNVRR8L+ZM9uvUfM6unsezgsbmfHj+xssg9IFek4GJPW0ie0SoFRRxUqBpW4HbxnqFzJPtaFW82DRqRboLdl8n6EsUaoYBlNwwBBGwgi4ImwOMlFxeHqXVMEECZxYQUcZXprqC1X0RwVjpKPAMBNVUWJtH0iwqurbU5vVpfLh9jXTGWycswXvk3D8kK+Cuyj5TaUf7aPnu1o7t5U8frxOgmU1xCnST/6lV92l/8Ams1tz/cZ3mwv+yj4v6nMTAbc6vNRrUj75+SyDTbQWanwJJzSrXpuvBgfxD/SbC1eYs5XaMcTT7jfS0a8QBAEAQBAEAQDiOljKOhhFpA667gH3Kfab+bQHiZWupYhjqb72ft/eXLm9Ir5vgvuyJJrztSU+inAaGFesdtZyAfsUrqP5tOX7WOI56nGe0VffuFSWkV83x9DtCZaOfINzsyj1+NrPfUHKJ7lPsi3I2LfemrrS3ptn0PZlD3FrCPPGX4vj+xrcLhzUqJTX0qjqg5FiBf4zxFZeC1WqqnCU3yTZO2ForTprTQWVFCKOSiw+U26WFhHzWpUdSbnLVvJrs58pChhKtUgEqvZDC4LsQqXHC5Ex1t3cbayWLGg61eNPrr4cyIsm5fq0qhdmNQMNGolQlldDtUg7BrOyamVNPQ7WtaUqkN1LGNGtUV5Yw1IaNXDODSqE/Vk/WUmABKMNpGvU3nxMxbepNrcTk3SqrtLnya6muBkl9Mm7Mon/p+Gv/hLb3fV+FptKP5EfPtqY/GVMdWb1TMhQIOzvrB8fiWGzrSv4AEPxUzVVnmbPomy4uNnTT6fXj9zUTGXyeMy6BTJ+GU7eqVj3uNIj+abWksQR852lNTu6kl/kzdTIUiCM9sRp5RxB2gVNEfcVVPxUzV13moz6FsmG5Z013Z82aSYjYnUZA1UV5knzJnhviai841GSDmS1+t+5/dL9nzOZ2osbvxOpl01IgCAIAgCAIAgERdLGL0saibqVIedRiT8FWULp5kkdn7O0t23lPq/p/s4omVToUTpmzhuqwWHTeKSX95l0m+JM21NYikfNr+p725qT6tmTlDEdXSqP7CO/wCFSfynqTwsmCjDfqRj1aR8/oLAd0059OZucy1vlDD39tj4rTcj4gTPQ/uI1e1nizqeH3RMTNNmcAc10hUGfJ9XR9QpUI+yjAt5C58JhrrMGbPZFRQu4555XmiHdOa87PeKcMNpO1jc924eUMU+GW+Zvs3MjPi6wprcLqNR9yJv1+0dgHHkDb1TpubwY729ha0nN68l1ZOGHQKoVRZVAUDgALATZ4wsHz+UnKTk9WWcsZSXD4epWb1FJA9ptiL4kgeM8zluxbZntbeVxWjSjzf+2QSzEkljckkk8STcnzmpPpUYqKSWiMnJeBNevTortqOE7gfSPgoJ8JMI70kjDc11Qoyqvkvny+Z9CUlAAA1AAADkNQm3PmjeXllvH4paVJ6r+jTRnbuUEn5SG8LJ6pU3UmoR1bwfO9WqXZnb0nYu3vMSzfEmahvLyfToQUIqC0Sx5FMg9HUYI6KgcAB5TFzNRV4ts7/MIdmq3NR5An8xNjZaNnNbX/PFdx1cumoEAQBAEAQBAEAgzP2qWyliOTKo7lpJ+d5rK7zUZ9A2NDdsod+X82c9V9E9x+Uwm0PoSiLIo+yPlNytD5bPjJmHlxNLDV1G00aoHeabATzPjFmW1lu14PvX1IGvqmpPpTMzImNFHE0ap2JUUt7p7Ln8JMyU5bskyne0ffUJ01zX7k1lptT501gtMYCeDh8r9HtN2LYep1VzfQK6aD3dYKjlrladsm+y8G8t9tzhHdqx3u/RlrJ/RwAb165I9mmmjf7zE/KeY2vVmWpt54/pwx4vJ3OS8BToUxTooEUa7DaTxYnWx5mWYxUVhGjr3FSvLfqPLNgpnoxEYZ+5yDEVBRom9GkbkjZUqbLjio1gcbk8JrrirvPdWh2uxdnO3h72ou09O5erOTlY3xInRTkTW2LcahenS7/3jj+n8Uu2tP8AWzlfaG8XC3j4y+y+/kSWJcOWOJ6Vcr9XhloKe1XPa5U0ILeZ0R3Xla5niOOpv/Z+195XdV6R+r09SJprztC7hx2hy1yHoeZvgbvD1JjNfOJKOY1HRwgb22ZvAdkf0/GbW0jink4/as964a6YR0MsmuEAQBAEAQBAEAgfPUWyjif4vzRTNXW/uM+h7Kf/AEdPw+7NG4uCOIMxGxRPuTa4ehScaw9NGH3lBm4i8xTPmFeDhVlF8m/qXX5z0Ys44kDZUwJoVqlE/u3Kjmo9A+KkHxmonHdk0fSbauq9GNRc18+fzMMyDKyQsx851ZFw9drVF7NNmOp19VL+2NnMW33l6hWTW6zkdsbMlCTrUlweq6P0OvaWjnimAVLAPcRikpIXqsqKNrMQB3d/KQ2kssyUqU6st2Cy+4j7OnPM1gaWGutI6mc6nqDgB6qfE8tho1rje4R0Ot2ZsVUWqlbjLkuS9WckJUOiNvm1kN8ZXFNbhRZqj+wnL7R1gDvO4zLSpucsFLaF9C0pb71ei6v0XMm/BYdadNadMaKIoVQNwA1TZpJLCPntSpKpJzk8t8WXa9dURnchVQFmY6gFAuSZLaSyyIQc5KMVlsgnOXLBxeJesbgHs0wfVprfRHfrJPNjNVUnvyyfRbC0VrQVPnq/F/zBq5jLhcotIZ5kjZ4O7EKussQoHEk2A8543cvCKdZqEXJ6LiTnk/CilSSmNiKq+QtebuEd2KR8+q1HUm5vmzInoxiAIAgCAIAgCAQp0k4fQylVP+ItOp5oE/smtuViod3sKpvWcV0bX3+5zEwG4Jd6O8f1mARfWolqR7hrT+VlHgZsreWYeBwm3KHuruT5S4+vzOjaWDTEf9JWQiwGKpj0Ro1gPZHo1PDYeVuEp3NPPaR02wb5Rf4eb14x8enxI7MpnVMoYQeWjeZNztxVEBdMVFGwVQWIHJgQ3mTM8a84mpuNkW1Z5xh93obZekN9+HXwqkfDQMyfin0KD9nYcqj8kY+Jz9xDaqaUqfOxdvAkgfCeXdSehnpbAt4vtNv5HP43HVazaVaozndpHUPdGxfASvKTlqzc0LelRWKcUkWhPJYRts38g1cXU0aQso9OoR2E/Vvsj4bZ7p0nN8CnfX9K0hmfF8lzf7ExZDyTTwtIUqI1DWzH0nbezHeflsE2cIKCwjhLq6qXNR1Kj9EuiNms9FYjPpJzo6wnC0D2FP1zDYzA6qYPAHbzFtxlK4rZ7C+J1uwtm7i/EVFx/Svv6eZwUpnTHjGSQ3gKZDITydt0Z5M67FdYR2KA0jwLtcIPDW33Rxme2p7089DQ7euPdUPdrWX05+nmS7NkcYIAgCAIAgCAIAgEa9L+T/2FcbO1Rbx7afJ5Tu46SOp9m6/GdF+K+j+xG8pHVHT9H+Whh8VoObU69kJ3K9/q2PK5I+9yli3qbssPmabbdl+Iob8fzR4/Dn6kssJsjhS044wE+aI5zozGZSamDF1Os0fWX+HxH2do3X2ClVt3rE6vZ23ItKnccH/l18fU4d0IJDAgjUQQQQeBB1iVDok1JZTyii0E4FoIwegQTgvYXDPUbQpqzsfVUFj32Gwc4ScnhHmpUhTjvTaS7ztcg5gM1mxh0V/wkN3PvONS9wueYlqnavWRz977QRjmNusvq9PgvXyJEwWFSmgSkoRV2KosBLqSisI5apVnVk5zeWzLWDwcPnznn1YbD4VvrPRqVAf2fFVPt8Tu79lWvXx2Y6nR7I2Q6mK1Zdnkuv7fUjKUDsDxjbbBDeFlmOXuZ7wYHLLL1MEkAAkkgADaSTYAcyZGD3vJLL0J5zNyH9EwiUzbrG7dUje7WuL7wAAo7psqUNyOD5/tG8d1Xc+Wi8P5xN5MpREAQBAEAQBAEAQDV5zZJGKwtSidrLdCdzqdJD5geF54qQ34tFqyuXbV41Vy18OfyIDdCpKsLMpKsDtDKbMD3EGaprDwfSIyUkpR0fFeBSRIJJNzFzrFVVw+Ib61RZGJ/aqNxPtj47eM2FvW3uzLU4zbOynRk61Jdl6ro/T6HYMJaOfKCIINdlLI9Cv+3pI52BiLMO5x2h5zxKnGWqLNC8r0P7cmvp5HP4no/wAM3oNVTuYMP5lJ+Mwu1gbSHtBcx/Mk/h6FhejqjvrVv/rH9sj8LHqZX7RVuUF8zYYTMfCIblGqH7bm3kthPatoIq1NuXc+CaXgjoMHg0pLo0kRF4IoUeQmZRS0NZVrVKr3pybfe8mUokmM9q1lRS9RgqqLlmIAA4kmQ3jiz1CEpyUYrLZHedefZqA0sGSqHU1XWrsOFMbUHPb3SjWuM8InWbN2EoNVLji+UeXx6+Bw0qHSnhNtsBvBh1a+kdWye0sFOdTefDQKZITJJ6Ks2S7jGVh2EuKAPrPsNTuGwc7ncJZt6X6maDbe0MR/DwfH9Xp6krS4cuIAgCAIAgCAIAgCAIBGHShmzoscZRHZNhXA3HYKvdsB8DxMpXNL9a+J1ewdorH4ao//AF9PQjyUzqB/zwII2EGSQ0msM7nN3P4qAmMu42Csou4/iL63eNfI7ZbpXOOEvM5m/wBgKTc7fh/x5fBnd4LG06y6dF1deKm9uRG0HkZcjJSWUzmK1CpRlu1ItPvLxE9GI80YIPNGAVBYBTXrpTUtUZUUbWZgqjxMhtLiz3CnKo92Cy+45XK+f9CncYcGs3HWtIfeOtvAW5yvO5itOJvLT2fr1ONXsr5+XqcFlnLdfFNeu9wNaoOzTXuXjzNzzlKdSU9TqrSxoWqxTjx68/P0NdMZbKalQKLk2ElcTzKSiss1tfFFjwHD9ZkUcFGpWc33FKGDyjrMxM1Wx1a7XFCmR1jaxpHb1aHid53DvEy0qW++OhR2hfq2hiP5np3d5O+HpKiKiAKqgKqgWAUCwAG4Wl9LBxspOTcm8tly8EHsAQBAEAQBAEAQBAPIBRUAIIIBBFiDrBB2giCU8PKIgz5zQOFY1qAJoMdY2mkSdQP2OB3bOE19ehu8VodrsjayuF7qq+3yfX9/qchKxvRAK6FZkbSpsyN7SsVPmJKbWh4nThUWJpNd5vcJnpjEFutDj/MRW+IsfjMyuKi5mrq7Es58d3Hg/wDZsafSJiPWpUD3Covzcz2ruXNFSXs5Q/TOXyf2R5V6RMR6tKgO8VG+TiHdy5JEx9nLf9U5fJfZmvxWemMf96E/hoq/E3Pxnh3FR8y3S2JZw/Tnxf8Ao0mJxD1G0qrs54uxY+F9kxOTerNlTpQpLEIpeHAtTyZBAMTFY9U1bW4Dd3melFsr1bmMOC4s1VXEFzdj4bh3CZEsFCdSU3lnqmSEdXmXmhVxz6RulBTZ6ltZttSnfa3PYOew5KdJz8ClebQhbLC4y5L1J0yZg6dCktKioREFlUfEk7ydpJ1mXUklhHJ1akqknOby2ZoaSeCoGAVAwD2AIAgCAIAgCAIBQTALbtAMXEWZSrAFWBBBFwQdRBG8RglNp5RD2eubTYRjVogvhydY2tRJ3E704HwO4mhWobvFaHYbM2x71e7q/m+v7nNUcQreidfDf5Ss00b6FWMtGXZBkEAQBAEAE22wQ2lxZhYjKlNdh0jwXZ5z2oNlWpeU46cTV4nKbvqHZHAbfEz2opFKpdTnw0RiiejCi4nzkHrOCQ8zuj1qlquNBSnqIo6xUf3/AGF5be6WKdDPGRqbzaih2KXF9eRLeFRUVUpqFVQAqqLKANgAGyWksHPyk5PLfEy0eCC6rQC6DAKwYBUIB7AEAQBAEAQDwwChoBYqGAYlYyQa/E6wQQCCLEEXBB2gjeICbTyiL87MxBc1MHq3miTb/wCNj/SfA7pVqUOcTeWu1dI1vP1OCqYitSYqxZSNquNY8DKziuaN3C5njMJZXmVrltxtCnzH5yPdoyq/qLXBX/10+wPM/pHu0T/+jP8AxRQ2XW3KvxMn3aPL2jU5JFipleqd4HcB+cncRile1nzwYtSszekSe83k4MDnKWryUgwEVXg9ZOhyJmjicQQdHq09upddX2V2t8uc9xpSkVK20KVLnl9xJ2bOaeHwtmUadUfvXAuD9gbE8NfOWoUlHxNLc31WtwfBdEdXTaZCkZVMwDIQwSZCyAXVgFwQCoQCqAIAgCAIAgCAUMIBZqLAMSskkGBXpwQazE0oBzuWsj06wtVQNbYdjDuYaxIlBS1M1KvUpPMHg4jKWZABJouRycX/AJh+kwOh0NjT2q/1x8jQ4jNnEL6ob3WH91p4dGRZjtCi+eDEbJFcfun8Bf5Tz7uXQyK7ov8AUj1MjVzspP4i3zj3cugd1RX6kZmGzVxLeoF5sw+S3PwnpUZHiW0KMeeTeYDMO/7ar4IP7m/Se1Q6sqz2p/hHzOtyRm3QokGnSGkPXbtt3gn0fC0zRpxjoUat3Vqas6Oik9FYzaSQDMpJAMqmsAyaawSX1EgF1RAKwIBWIB7AEAQBAEAQBAPLQCllgFl6cAxqtCAYVbCySDBr4GAa+vky+6AYVXJHKAWDkflJAGSeUAvJkzlAMqngJAMqng4Bl08NAMmnQgGSlGAZCUoJLypIBdVYBWBAKwIB7AEAQBAEAQBAEAQBAPCIBQUgFtqMAtPh4BYfCQC02CkgtnAwQefQeUADBQCsYOCStcLALq4eQC6tCAXFpSQVinIBWFgFQEA9tAPYAgCAIAgCAIAgCAIAgCAIAgHloB5owDwpAPOrgHnVQB1cAdXAPergHuhAPdGAe2gC0A9gCAIAgCAIAgCAIAgCAIAgCAIAgCAIAgCAIAgCAIAgCAIAgCAIAgCAIAgCAI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data:image/jpeg;base64,/9j/4AAQSkZJRgABAQAAAQABAAD/2wCEAAkGBxQTEBUUEBQUFhUUFRUUFRUVFBUUFBYVFBQWFxQVFRUYHCggGBolHBQWIjEhJSowLi4uFx8zODMsNygtLisBCgoKDg0OGxAQGi0kHyYvLCwsLiwsLCwsLSwsLCwsLCwsLCwsLCwsLCwsLCwsLCwsLCwsLCwsLCwsLCwsLCwsLP/AABEIAOEA4QMBEQACEQEDEQH/xAAcAAEAAQUBAQAAAAAAAAAAAAAABwIDBAUGAQj/xABIEAACAQIBCAYGBwYFAgcAAAABAgADEQQFBhIhMUFRYQcTInGBkTJCUnKhsRQjYoKSwdEzQ3OissJTY+Hw8RWDFiQ1VJOjs//EABsBAQACAwEBAAAAAAAAAAAAAAABBAMFBgIH/8QAOhEAAgEDAQUFBgUEAQUBAAAAAAECAwQRMQUSIUFRImFxkdEGE4GhscEUMkLh8CMzUvFiJDRDcoIV/9oADAMBAAIRAxEAPwCcYBoctZQqUK6Ne9OoNEKdmmt2K33Ercj3DANrQxyNT6wMAoBLE6tGwudLhaARrnFnTVruRTZkpDUoUlSw4sRr18JJBrcnZfxFBtKnUYjerEsh5EE/Ea4BKOb2WkxVHTTUw1Ol7lW/McDIJNpAEAQBAEAQBAEAQBAEAQBAEAQBAEAQBAEAQBAEAQDlekvGvRye9RKBraLIWsbGmqnS67Vr7JUbNl7nUDAI9wGdn0ii6LdC1tMA3Vlvfb328CeMkFhpJBbaAbTNXLBw2JVyew3YqDdok+l3qdfnxkAmMSCRAEAQBAEAQBAEAQBAEAQBAEAQBAEAQBAEAQBAOKzy6Q6ODY0qa9dWG1QdFEPB248h8IBEuXuk7KdUnQrLRU+rRpqNXNn0m8iIJMzM3B0cTgQKdqeJpMxNQAaRYkm729JDw3C1uElEMv0a50jTqroVV9Jdx+0p3gwC60kgtNAJdzHyj12Cp3N2p3pN9z0Se9Spnkk38AQBAEAQBAEAQBAEAQBAEAQBAEAQBAEAQBAEA+ccu4Jlr1VqX0xUfSvtLaRufHb4wDn8Vh4JLWSsoVMJXFWlu1Mu5l3gwCSawo5QoLVpNouvot6yNtKPxH/IkkGmoYhgxpVho1F8m4EcbwC+0kg7josxXbrUjvC1AO46LfNfKQSSJIAgCAIAgCAIAgCAIAgCAIAgCAIAgCAIAgCAIByGe2ZwxX1tGy1gLEHUtQDYCdzDcfA7iAIeytkx6TlKqMjDarCx7+Y5jVANFicPBJbyVlOphKmnT2H0kOxhA1O666jj6QamdGouz2kPA8VP+7GSQa6hiGVjTrCzr5EbiDvHOAdf0d1dHHqPbSonw0/7IIJZkEiAIAgCAIAgCAIAgCAIAgCAIAgCAIAgCAIAgCAYmUsmUq66NemtRd2kLkc1O1TzEA4fLXRVRqXOGqvSPsuOsTuGsMPMwDg8s9GGPp3K00rDjScE2919E35AGCTisXhMTg6mmyVaDA7XR0B8WABEA3eHzio4pQle1OqPQqD0Sf0PD5RkjBvM1stfRcXTespPVk3AI7SsjJdTsIs1x3W1bgJ0ydj6demKlJgytsI+RG48oBkwBAEAQCzisUlNS9RlRRtZmCgeJkNpanqEJTe7FZfccjlXpJwtPVRD1zxUaNP8baz3gGYJXMFpxN1b7AuanGeIrv18l98HK47pLxT/ALJaVIdxqN5mw+EwSupPQ3FL2dt4/nk5fL+eZo8TnVjXvpYmrr9lhT/oAmJ1qj5mwhsuzhpTXx4/UwmynXO2vXPfXqn5tPG/LqywrWgtKcfJHtPK2IX0cRiB3V6o/uk78urIlZ28tacfJGzwmemOpnViGYcKio48yL/Ge1XqLmVKmx7Kf6MeDaOkyZ0ouLDE0Aw3tSOi34GNj+ITNG7/AMkaqv7NrWjP4S9V6HcZEzkw2KH1FQFrXKN2ag71Ou3MapahUjPRnP3VjXtn/Ujjv5eZt57KggCAIAgCAIAgCAIAgCAeMoIsRccDrgGgytmTgMQGFbCUCWBBdaaJU1i1w6gG43QD58zvyFiMlYoUazM9Ekth6p2Ol9YPBxqBHcdhEEnSZk54Ph3BU3U20l3EfrBBOGR8rU8RTD0ztGsbx/p/vUdUAz4Bbr11RSzsFVRcsxAUDiSdkhvB6jGUnuxWWR9nF0lKLpglDHZ1rg6H3E2t3mw75VqXSXCJ0dl7PSliVw8Lotfj0I8yjlGrXfTxFRqjbtI6h7qjUvgJTlOUuLZ09C2o0Fu0opfzm9TFnkzntNSxsoLHgoLHyElLOhEpRisyePE2VDN3Fv6OGrnmabKPNgJ7VKb5FSe0bWGtSPnn6F45p43/ANrV8lPyMn3FToY1tayf/kXz9DCxWSa9P9pQrJzak4Hna08unJaosU7u3qfknF/FGEDwngsHsA9RiCCpIINwQSCDxBGsGT4ESipLDWUSBmn0iMhFPHHSXYK9u0v8QD0h9oa+N9st0rnlPzOZ2jsFNe8ttf8AH09CT6dQMAykEEXBBuCDsII2iXTlGmnhlUECAIAgCAIAgCAIAgCAIBps7M26OPwrYfELcHWjj0qbj0XQ7iL+IJB1GAfMeWcmV8mYtsNidq61cX0aiH0XXkbHuII3Qejr80M6XosCrG28Xt4jgfC3EEaoPJLdTPmgmF65rk30VVRrZ7X0eCHUbgnVuJFifFSagsstWdpO6q+7gRhnFnLXxjXqtZAbrSW+gvAn2m5nwtsmuqVZT10O6sdnUbSPYWZc29fh0NOTMRfOjyDmVisTZtHqqZ/eVQRccVTa3wHOZ6dCUu41N5tm2t+ynvS6L7vT6nfZJ6OcJSsaulXb7ZsnhTXUR715ajbQWvE5y429dVeEHuru18zqsJg6dJdGkiIBqsihR5CZ0ktDUTqzqPM22+8vyTwIAgGnytmxhcR+2ooT7ajQf8a2Mxypxlqi5b7QuLd/05vw1XkyPs4+jmrSBfCMayDWaZsKoHK2p+7Ue+VKls1xjxOlsvaCFTs11uvqtPj0/mhwxG46iNRB1EEbQRuMqnRJprKEA7HMLO44ZxRrt/5djqJ/csTt9w7xu28ZZoVt3svQ0O2NlKvH3tJdta/8l6/UmAGbA4o9gCAIAgCAIAgCAIAgCAIBy/SBmZSynhjTey1Uu1Gra5RuB4odVx3HaBAPmnGYWvgMQ1DEqVZDbkeBU7wdoMg9HWZDyzqKmzKwsyn0WG6/MbQRrB2SWk1hkwqSpyU4PDR0YzPrulF8Oumta9lYgMgubM51AqQAbgb9my+rnTxU3EdjZ7dpzpt1+DXTn4dH8iQM18xKOGs9a1asNekR2EP2FO/7R192yXadCMOL4s0d/tmtc9mHZh05vxf2Oumc05axWJSmulVdUUbWZgo8zIbS1PUKcpvdisvuObxvSDgqZsKjVD/loSPxGy/GYXcU1zNpS2JeVOO7jxePlqap+lOh6uHrnvNMf3GePxcejLsfZuvznH5+hdw3Shhie3SrpzsjD+Vr/CSrqHMxz9nblfllF/HH1R0eSc5sLiTajWUsfUN0f8DWJmaNSMtGau4sLi341INLrqvNG3nsqCAcdnxmYuJU1aAC4gC/AVQPVb7XBvA6tletRU1lam62VtaVtJU6nGD+XevuiH3UgkEEEEgg6iCDYgjcQZr8YO4jJSSa0Z5IJJV6MM4utp/Rqpu9IfVknW1LZbvXZ3Wl+3q5W6zjdu7P91P38F2Za9z/AHO9lo54QBAEAQBAEAQBAEAQBANJnZnCmDoF27Tt2aSe03Pgo2k/mRMdWooRyXtn2M7uruR05vov5oQPl6+MLtiWLO5vp71O7RG5RstwlKFeSllnWXmxqNWioUlhx0fXx8SvNHMWoKobGVUWgCCAjaTVV3AEalB47d1htEVdowXZguJyDtJxbU1jBO2GqKyDRGjYBaajVYDYAN2watwErqpv/m15Hnd3eHmZv01VDdawXQF2ZiAtgLkknZql+jX47k9UY/duTW4s5OCzj6StZTAry65xq/7ab+9vIyKl1yidHY+zzaU7h/8Ayvu/Qj/H42pWfTru1RuLm9vdGxRyEqSk5cWzpqNClQju04pLu/nEx55MogCAIGvA7TNTP6rQIp4otVo6hpHXVpjjfa45HXwO6WqVw48JaGg2hsOnVTnQ7MunJ+j+RLOGxC1EV6bBlYBlYG4IOwgy8nlZRxs4ShJxksNF2SeSMOlTN8KwxdMWDEJWA2aWxKnj6J+7zlK5p/rXxOr9n75v/pp+MfuvuviR5KZ1Bm5Gx5oYinVBtosL+6dTfr4T1F4eSvd0FWoyg+hPWTcYKtMNv2N3/oZs6c99ZPnVek6c90y5kMIgCAIAgCAIAgCAIBZxmJWnTapUIVEUsxO4AXJkN4WWeqcJVJKEVlvgQRnLlt8ZiGqvcL6NND6iDYO87Tz7hNXVqOcsn0Swso2lFQWvN9X6dDFyVk6piKyUaQuznfsUD0mbgAP9655hFyeEZrm5hb0nVnovm+hLn/g6lTw6JQCirTGqqy3LE620t4ueGyZ7iwjOHZ4S+vicFVv6las6lTny6Gsyfjmp1Cj6TVBqN1Kqvnqt5maeMnB4ksGSUVJZR01F1qDR1E7WP5f6cJehJTSi/MrNODyRnnnmoaF61AfVEksg/d6/SH+X/T3bHidZsvanvcUqr7XJ9e7x+vjrrch5p4rFWammjTP7yodBCPs6rt4C3OZ4UJzLd3ta2tuEnmXRcfPkjsMF0X0wB12IdjvFNVQfzaRlhWi5s0dX2kqN/wBOCXjxf2M2p0aYQjU9cHjpIfgUnr8LAwR9orpPiov4fuaDLHRpWQFsNUFUD1GASp4G+ix77TFO1a4xZsrb2ipzeK0d3vXFev1OIrUmVirgqymzKwIIPAg7JVaaeGdDCcZxUovKfMokHo7vovzhNOr9FqH6uqSaV/UqbSo5Nr8felu2q4e6znNv2CnD8RBcVr3rr8Pp4Ery8ceYeWMAtehUovsqIV7iRqYcwbHwnmUd5YM1vWlRqxqR1TyfPboVJVhZlJVhwZTZh5gzUtY4H0yMlKKktHxKZBJK2Y2U/q6RY6mUI3evZv5j4yzQqbsjjdq23bljk8o7ybA54QBAEAQBAEAQBAEAjTpYy7crhKZ1aqla3nTQ/wBX4ZTuqn6UdT7PWWtxJd0fu/sRwTKR1RL/AEdZvfR8P1tQfXVgCb7Up7UTkd55kDdNjb092OXqzhttX/4ituRfZjw8XzZ1j1AASSAALknUABtJlg0yTbwiIsuZ4dfiiwBFAdhdHs1CAf2hO039nhbYbzTXcVWllLitDsKGxdy2w329e7w/fqdBknKdlFyqUzrBDXLA8/8AZlCMnF7r1NJVouLaa4nXYWoKo17LWUHgdtx+Uv05KfCXwKUk4aGUjHYdo+Imzozb7MtV8zDJc0VhpmPBUGgFQMA5LpAzZXE0TWpr9fSW4ttqINZQ8TtI56t8r16W8srU3Ox9ou2qqnN9h/J9fUh8Ga47oqpVWRgyGzKQyngym6nzElPDyjzOCnFxlo+DPofJuLFWjTqrsqIjjuZQfzm3i8pM+ZVqbpVJQfJteRkyTGQRnrhuryhiFAsDU0x/3FVz8WM1ddYqM+h7Jqb9nTb6Y8ng0kxGwO0zPq/UW4Ow87H85KZoNpR/q/BEqZLxHWUlbfax7xqM2lKW9FM5CvDcqOJlTIYhAEAQBAEAQBAMfH4taVJ6r6lpqzt3KLyG0llmSlTlUmoR1bwfPmPxjVqr1anpVGLtyvsA5AWA5CamUnJ5Z9KoUY0acacdEsfzxNvmTkf6TjEVhemn1tTgVQiynvaw7rzJQhvzKO17v8NbNr8z4L46v4L54JtJmzPn5wvShls06K4dD2q1zU5Uhu+8dXcrSrczwt1czoNgWfvKrrS0jp4/t6EW3lA7I73MHN9qlB6rmwY2oiwOtTZ3vtAJ1WHAnhPbsvfQznD5fucpty7pqsoRXFav6I6PDYh6T6NQWPwI4g7xNb26Mt2awapqM1mJlZyZw/R8IayppsCqgG+iNI20mI9UfOwvrmzoXOETZ2SuK6pt4XoRnis88a5v15X7NNVRR8L+ZM9uvUfM6unsezgsbmfHj+xssg9IFek4GJPW0ie0SoFRRxUqBpW4HbxnqFzJPtaFW82DRqRboLdl8n6EsUaoYBlNwwBBGwgi4ImwOMlFxeHqXVMEECZxYQUcZXprqC1X0RwVjpKPAMBNVUWJtH0iwqurbU5vVpfLh9jXTGWycswXvk3D8kK+Cuyj5TaUf7aPnu1o7t5U8frxOgmU1xCnST/6lV92l/8Ams1tz/cZ3mwv+yj4v6nMTAbc6vNRrUj75+SyDTbQWanwJJzSrXpuvBgfxD/SbC1eYs5XaMcTT7jfS0a8QBAEAQBAEAQDiOljKOhhFpA667gH3Kfab+bQHiZWupYhjqb72ft/eXLm9Ir5vgvuyJJrztSU+inAaGFesdtZyAfsUrqP5tOX7WOI56nGe0VffuFSWkV83x9DtCZaOfINzsyj1+NrPfUHKJ7lPsi3I2LfemrrS3ptn0PZlD3FrCPPGX4vj+xrcLhzUqJTX0qjqg5FiBf4zxFZeC1WqqnCU3yTZO2ForTprTQWVFCKOSiw+U26WFhHzWpUdSbnLVvJrs58pChhKtUgEqvZDC4LsQqXHC5Ex1t3cbayWLGg61eNPrr4cyIsm5fq0qhdmNQMNGolQlldDtUg7BrOyamVNPQ7WtaUqkN1LGNGtUV5Yw1IaNXDODSqE/Vk/WUmABKMNpGvU3nxMxbepNrcTk3SqrtLnya6muBkl9Mm7Mon/p+Gv/hLb3fV+FptKP5EfPtqY/GVMdWb1TMhQIOzvrB8fiWGzrSv4AEPxUzVVnmbPomy4uNnTT6fXj9zUTGXyeMy6BTJ+GU7eqVj3uNIj+abWksQR852lNTu6kl/kzdTIUiCM9sRp5RxB2gVNEfcVVPxUzV13moz6FsmG5Z013Z82aSYjYnUZA1UV5knzJnhviai841GSDmS1+t+5/dL9nzOZ2osbvxOpl01IgCAIAgCAIAgERdLGL0saibqVIedRiT8FWULp5kkdn7O0t23lPq/p/s4omVToUTpmzhuqwWHTeKSX95l0m+JM21NYikfNr+p725qT6tmTlDEdXSqP7CO/wCFSfynqTwsmCjDfqRj1aR8/oLAd0059OZucy1vlDD39tj4rTcj4gTPQ/uI1e1nizqeH3RMTNNmcAc10hUGfJ9XR9QpUI+yjAt5C58JhrrMGbPZFRQu4555XmiHdOa87PeKcMNpO1jc924eUMU+GW+Zvs3MjPi6wprcLqNR9yJv1+0dgHHkDb1TpubwY729ha0nN68l1ZOGHQKoVRZVAUDgALATZ4wsHz+UnKTk9WWcsZSXD4epWb1FJA9ptiL4kgeM8zluxbZntbeVxWjSjzf+2QSzEkljckkk8STcnzmpPpUYqKSWiMnJeBNevTortqOE7gfSPgoJ8JMI70kjDc11Qoyqvkvny+Z9CUlAAA1AAADkNQm3PmjeXllvH4paVJ6r+jTRnbuUEn5SG8LJ6pU3UmoR1bwfO9WqXZnb0nYu3vMSzfEmahvLyfToQUIqC0Sx5FMg9HUYI6KgcAB5TFzNRV4ts7/MIdmq3NR5An8xNjZaNnNbX/PFdx1cumoEAQBAEAQBAEAgzP2qWyliOTKo7lpJ+d5rK7zUZ9A2NDdsod+X82c9V9E9x+Uwm0PoSiLIo+yPlNytD5bPjJmHlxNLDV1G00aoHeabATzPjFmW1lu14PvX1IGvqmpPpTMzImNFHE0ap2JUUt7p7Ln8JMyU5bskyne0ffUJ01zX7k1lptT501gtMYCeDh8r9HtN2LYep1VzfQK6aD3dYKjlrladsm+y8G8t9tzhHdqx3u/RlrJ/RwAb165I9mmmjf7zE/KeY2vVmWpt54/pwx4vJ3OS8BToUxTooEUa7DaTxYnWx5mWYxUVhGjr3FSvLfqPLNgpnoxEYZ+5yDEVBRom9GkbkjZUqbLjio1gcbk8JrrirvPdWh2uxdnO3h72ou09O5erOTlY3xInRTkTW2LcahenS7/3jj+n8Uu2tP8AWzlfaG8XC3j4y+y+/kSWJcOWOJ6Vcr9XhloKe1XPa5U0ILeZ0R3Xla5niOOpv/Z+195XdV6R+r09SJprztC7hx2hy1yHoeZvgbvD1JjNfOJKOY1HRwgb22ZvAdkf0/GbW0jink4/as964a6YR0MsmuEAQBAEAQBAEAgfPUWyjif4vzRTNXW/uM+h7Kf/AEdPw+7NG4uCOIMxGxRPuTa4ehScaw9NGH3lBm4i8xTPmFeDhVlF8m/qXX5z0Ys44kDZUwJoVqlE/u3Kjmo9A+KkHxmonHdk0fSbauq9GNRc18+fzMMyDKyQsx851ZFw9drVF7NNmOp19VL+2NnMW33l6hWTW6zkdsbMlCTrUlweq6P0OvaWjnimAVLAPcRikpIXqsqKNrMQB3d/KQ2kssyUqU6st2Cy+4j7OnPM1gaWGutI6mc6nqDgB6qfE8tho1rje4R0Ot2ZsVUWqlbjLkuS9WckJUOiNvm1kN8ZXFNbhRZqj+wnL7R1gDvO4zLSpucsFLaF9C0pb71ei6v0XMm/BYdadNadMaKIoVQNwA1TZpJLCPntSpKpJzk8t8WXa9dURnchVQFmY6gFAuSZLaSyyIQc5KMVlsgnOXLBxeJesbgHs0wfVprfRHfrJPNjNVUnvyyfRbC0VrQVPnq/F/zBq5jLhcotIZ5kjZ4O7EKussQoHEk2A8543cvCKdZqEXJ6LiTnk/CilSSmNiKq+QtebuEd2KR8+q1HUm5vmzInoxiAIAgCAIAgCAQp0k4fQylVP+ItOp5oE/smtuViod3sKpvWcV0bX3+5zEwG4Jd6O8f1mARfWolqR7hrT+VlHgZsreWYeBwm3KHuruT5S4+vzOjaWDTEf9JWQiwGKpj0Ro1gPZHo1PDYeVuEp3NPPaR02wb5Rf4eb14x8enxI7MpnVMoYQeWjeZNztxVEBdMVFGwVQWIHJgQ3mTM8a84mpuNkW1Z5xh93obZekN9+HXwqkfDQMyfin0KD9nYcqj8kY+Jz9xDaqaUqfOxdvAkgfCeXdSehnpbAt4vtNv5HP43HVazaVaozndpHUPdGxfASvKTlqzc0LelRWKcUkWhPJYRts38g1cXU0aQso9OoR2E/Vvsj4bZ7p0nN8CnfX9K0hmfF8lzf7ExZDyTTwtIUqI1DWzH0nbezHeflsE2cIKCwjhLq6qXNR1Kj9EuiNms9FYjPpJzo6wnC0D2FP1zDYzA6qYPAHbzFtxlK4rZ7C+J1uwtm7i/EVFx/Svv6eZwUpnTHjGSQ3gKZDITydt0Z5M67FdYR2KA0jwLtcIPDW33Rxme2p7089DQ7euPdUPdrWX05+nmS7NkcYIAgCAIAgCAIAgEa9L+T/2FcbO1Rbx7afJ5Tu46SOp9m6/GdF+K+j+xG8pHVHT9H+Whh8VoObU69kJ3K9/q2PK5I+9yli3qbssPmabbdl+Iob8fzR4/Dn6kssJsjhS044wE+aI5zozGZSamDF1Os0fWX+HxH2do3X2ClVt3rE6vZ23ItKnccH/l18fU4d0IJDAgjUQQQQeBB1iVDok1JZTyii0E4FoIwegQTgvYXDPUbQpqzsfVUFj32Gwc4ScnhHmpUhTjvTaS7ztcg5gM1mxh0V/wkN3PvONS9wueYlqnavWRz977QRjmNusvq9PgvXyJEwWFSmgSkoRV2KosBLqSisI5apVnVk5zeWzLWDwcPnznn1YbD4VvrPRqVAf2fFVPt8Tu79lWvXx2Y6nR7I2Q6mK1Zdnkuv7fUjKUDsDxjbbBDeFlmOXuZ7wYHLLL1MEkAAkkgADaSTYAcyZGD3vJLL0J5zNyH9EwiUzbrG7dUje7WuL7wAAo7psqUNyOD5/tG8d1Xc+Wi8P5xN5MpREAQBAEAQBAEAQDV5zZJGKwtSidrLdCdzqdJD5geF54qQ34tFqyuXbV41Vy18OfyIDdCpKsLMpKsDtDKbMD3EGaprDwfSIyUkpR0fFeBSRIJJNzFzrFVVw+Ib61RZGJ/aqNxPtj47eM2FvW3uzLU4zbOynRk61Jdl6ro/T6HYMJaOfKCIINdlLI9Cv+3pI52BiLMO5x2h5zxKnGWqLNC8r0P7cmvp5HP4no/wAM3oNVTuYMP5lJ+Mwu1gbSHtBcx/Mk/h6FhejqjvrVv/rH9sj8LHqZX7RVuUF8zYYTMfCIblGqH7bm3kthPatoIq1NuXc+CaXgjoMHg0pLo0kRF4IoUeQmZRS0NZVrVKr3pybfe8mUokmM9q1lRS9RgqqLlmIAA4kmQ3jiz1CEpyUYrLZHedefZqA0sGSqHU1XWrsOFMbUHPb3SjWuM8InWbN2EoNVLji+UeXx6+Bw0qHSnhNtsBvBh1a+kdWye0sFOdTefDQKZITJJ6Ks2S7jGVh2EuKAPrPsNTuGwc7ncJZt6X6maDbe0MR/DwfH9Xp6krS4cuIAgCAIAgCAIAgCAIBGHShmzoscZRHZNhXA3HYKvdsB8DxMpXNL9a+J1ewdorH4ao//AF9PQjyUzqB/zwII2EGSQ0msM7nN3P4qAmMu42Csou4/iL63eNfI7ZbpXOOEvM5m/wBgKTc7fh/x5fBnd4LG06y6dF1deKm9uRG0HkZcjJSWUzmK1CpRlu1ItPvLxE9GI80YIPNGAVBYBTXrpTUtUZUUbWZgqjxMhtLiz3CnKo92Cy+45XK+f9CncYcGs3HWtIfeOtvAW5yvO5itOJvLT2fr1ONXsr5+XqcFlnLdfFNeu9wNaoOzTXuXjzNzzlKdSU9TqrSxoWqxTjx68/P0NdMZbKalQKLk2ElcTzKSiss1tfFFjwHD9ZkUcFGpWc33FKGDyjrMxM1Wx1a7XFCmR1jaxpHb1aHid53DvEy0qW++OhR2hfq2hiP5np3d5O+HpKiKiAKqgKqgWAUCwAG4Wl9LBxspOTcm8tly8EHsAQBAEAQBAEAQBAPIBRUAIIIBBFiDrBB2giCU8PKIgz5zQOFY1qAJoMdY2mkSdQP2OB3bOE19ehu8VodrsjayuF7qq+3yfX9/qchKxvRAK6FZkbSpsyN7SsVPmJKbWh4nThUWJpNd5vcJnpjEFutDj/MRW+IsfjMyuKi5mrq7Es58d3Hg/wDZsafSJiPWpUD3Covzcz2ruXNFSXs5Q/TOXyf2R5V6RMR6tKgO8VG+TiHdy5JEx9nLf9U5fJfZmvxWemMf96E/hoq/E3Pxnh3FR8y3S2JZw/Tnxf8Ao0mJxD1G0qrs54uxY+F9kxOTerNlTpQpLEIpeHAtTyZBAMTFY9U1bW4Dd3melFsr1bmMOC4s1VXEFzdj4bh3CZEsFCdSU3lnqmSEdXmXmhVxz6RulBTZ6ltZttSnfa3PYOew5KdJz8ClebQhbLC4y5L1J0yZg6dCktKioREFlUfEk7ydpJ1mXUklhHJ1akqknOby2ZoaSeCoGAVAwD2AIAgCAIAgCAIBQTALbtAMXEWZSrAFWBBBFwQdRBG8RglNp5RD2eubTYRjVogvhydY2tRJ3E704HwO4mhWobvFaHYbM2x71e7q/m+v7nNUcQreidfDf5Ss00b6FWMtGXZBkEAQBAEAE22wQ2lxZhYjKlNdh0jwXZ5z2oNlWpeU46cTV4nKbvqHZHAbfEz2opFKpdTnw0RiiejCi4nzkHrOCQ8zuj1qlquNBSnqIo6xUf3/AGF5be6WKdDPGRqbzaih2KXF9eRLeFRUVUpqFVQAqqLKANgAGyWksHPyk5PLfEy0eCC6rQC6DAKwYBUIB7AEAQBAEAQDwwChoBYqGAYlYyQa/E6wQQCCLEEXBB2gjeICbTyiL87MxBc1MHq3miTb/wCNj/SfA7pVqUOcTeWu1dI1vP1OCqYitSYqxZSNquNY8DKziuaN3C5njMJZXmVrltxtCnzH5yPdoyq/qLXBX/10+wPM/pHu0T/+jP8AxRQ2XW3KvxMn3aPL2jU5JFipleqd4HcB+cncRile1nzwYtSszekSe83k4MDnKWryUgwEVXg9ZOhyJmjicQQdHq09upddX2V2t8uc9xpSkVK20KVLnl9xJ2bOaeHwtmUadUfvXAuD9gbE8NfOWoUlHxNLc31WtwfBdEdXTaZCkZVMwDIQwSZCyAXVgFwQCoQCqAIAgCAIAgCAUMIBZqLAMSskkGBXpwQazE0oBzuWsj06wtVQNbYdjDuYaxIlBS1M1KvUpPMHg4jKWZABJouRycX/AJh+kwOh0NjT2q/1x8jQ4jNnEL6ob3WH91p4dGRZjtCi+eDEbJFcfun8Bf5Tz7uXQyK7ov8AUj1MjVzspP4i3zj3cugd1RX6kZmGzVxLeoF5sw+S3PwnpUZHiW0KMeeTeYDMO/7ar4IP7m/Se1Q6sqz2p/hHzOtyRm3QokGnSGkPXbtt3gn0fC0zRpxjoUat3Vqas6Oik9FYzaSQDMpJAMqmsAyaawSX1EgF1RAKwIBWIB7AEAQBAEAQBAPLQCllgFl6cAxqtCAYVbCySDBr4GAa+vky+6AYVXJHKAWDkflJAGSeUAvJkzlAMqngJAMqng4Bl08NAMmnQgGSlGAZCUoJLypIBdVYBWBAKwIB7AEAQBAEAQBAEAQBAPCIBQUgFtqMAtPh4BYfCQC02CkgtnAwQefQeUADBQCsYOCStcLALq4eQC6tCAXFpSQVinIBWFgFQEA9tAPYAgCAIAgCAIAgCAIAgCAIAgHloB5owDwpAPOrgHnVQB1cAdXAPergHuhAPdGAe2gC0A9gCAIAgCAIAgCAIAgCAIAgCAIAgCAIAgCAIAgCAIAgCAIAgCAIAgCAIAgCAI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data:image/jpeg;base64,/9j/4AAQSkZJRgABAQAAAQABAAD/2wCEAAkGBxQTEBUUEBQUFhUUFRUUFRUVFBUUFBYVFBQWFxQVFRUYHCggGBolHBQWIjEhJSowLi4uFx8zODMsNygtLisBCgoKDg0OGxAQGi0kHyYvLCwsLiwsLCwsLSwsLCwsLCwsLCwsLCwsLCwsLCwsLCwsLCwsLCwsLCwsLCwsLCwsLP/AABEIAOEA4QMBEQACEQEDEQH/xAAcAAEAAQUBAQAAAAAAAAAAAAAABwIDBAUGAQj/xABIEAACAQIBCAYGBwYFAgcAAAABAgADEQQFBhIhMUFRYQcTInGBkTJCUnKhsRQjYoKSwdEzQ3OissJTY+Hw8RWDFiQ1VJOjs//EABsBAQACAwEBAAAAAAAAAAAAAAABBAMFBgIH/8QAOhEAAgEDAQUFBgUEAQUBAAAAAAECAwQRMQUSIUFRImFxkdEGE4GhscEUMkLh8CMzUvFiJDRDcoIV/9oADAMBAAIRAxEAPwCcYBoctZQqUK6Ne9OoNEKdmmt2K33Ercj3DANrQxyNT6wMAoBLE6tGwudLhaARrnFnTVruRTZkpDUoUlSw4sRr18JJBrcnZfxFBtKnUYjerEsh5EE/Ea4BKOb2WkxVHTTUw1Ol7lW/McDIJNpAEAQBAEAQBAEAQBAEAQBAEAQBAEAQBAEAQBAEAQDlekvGvRye9RKBraLIWsbGmqnS67Vr7JUbNl7nUDAI9wGdn0ii6LdC1tMA3Vlvfb328CeMkFhpJBbaAbTNXLBw2JVyew3YqDdok+l3qdfnxkAmMSCRAEAQBAEAQBAEAQBAEAQBAEAQBAEAQBAEAQBAOKzy6Q6ODY0qa9dWG1QdFEPB248h8IBEuXuk7KdUnQrLRU+rRpqNXNn0m8iIJMzM3B0cTgQKdqeJpMxNQAaRYkm729JDw3C1uElEMv0a50jTqroVV9Jdx+0p3gwC60kgtNAJdzHyj12Cp3N2p3pN9z0Se9Spnkk38AQBAEAQBAEAQBAEAQBAEAQBAEAQBAEAQBAEA+ccu4Jlr1VqX0xUfSvtLaRufHb4wDn8Vh4JLWSsoVMJXFWlu1Mu5l3gwCSawo5QoLVpNouvot6yNtKPxH/IkkGmoYhgxpVho1F8m4EcbwC+0kg7josxXbrUjvC1AO46LfNfKQSSJIAgCAIAgCAIAgCAIAgCAIAgCAIAgCAIAgCAIByGe2ZwxX1tGy1gLEHUtQDYCdzDcfA7iAIeytkx6TlKqMjDarCx7+Y5jVANFicPBJbyVlOphKmnT2H0kOxhA1O666jj6QamdGouz2kPA8VP+7GSQa6hiGVjTrCzr5EbiDvHOAdf0d1dHHqPbSonw0/7IIJZkEiAIAgCAIAgCAIAgCAIAgCAIAgCAIAgCAIAgCAYmUsmUq66NemtRd2kLkc1O1TzEA4fLXRVRqXOGqvSPsuOsTuGsMPMwDg8s9GGPp3K00rDjScE2919E35AGCTisXhMTg6mmyVaDA7XR0B8WABEA3eHzio4pQle1OqPQqD0Sf0PD5RkjBvM1stfRcXTespPVk3AI7SsjJdTsIs1x3W1bgJ0ydj6demKlJgytsI+RG48oBkwBAEAQCzisUlNS9RlRRtZmCgeJkNpanqEJTe7FZfccjlXpJwtPVRD1zxUaNP8baz3gGYJXMFpxN1b7AuanGeIrv18l98HK47pLxT/ALJaVIdxqN5mw+EwSupPQ3FL2dt4/nk5fL+eZo8TnVjXvpYmrr9lhT/oAmJ1qj5mwhsuzhpTXx4/UwmynXO2vXPfXqn5tPG/LqywrWgtKcfJHtPK2IX0cRiB3V6o/uk78urIlZ28tacfJGzwmemOpnViGYcKio48yL/Ge1XqLmVKmx7Kf6MeDaOkyZ0ouLDE0Aw3tSOi34GNj+ITNG7/AMkaqv7NrWjP4S9V6HcZEzkw2KH1FQFrXKN2ag71Ou3MapahUjPRnP3VjXtn/Ujjv5eZt57KggCAIAgCAIAgCAIAgCAeMoIsRccDrgGgytmTgMQGFbCUCWBBdaaJU1i1w6gG43QD58zvyFiMlYoUazM9Ekth6p2Ol9YPBxqBHcdhEEnSZk54Ph3BU3U20l3EfrBBOGR8rU8RTD0ztGsbx/p/vUdUAz4Bbr11RSzsFVRcsxAUDiSdkhvB6jGUnuxWWR9nF0lKLpglDHZ1rg6H3E2t3mw75VqXSXCJ0dl7PSliVw8Lotfj0I8yjlGrXfTxFRqjbtI6h7qjUvgJTlOUuLZ09C2o0Fu0opfzm9TFnkzntNSxsoLHgoLHyElLOhEpRisyePE2VDN3Fv6OGrnmabKPNgJ7VKb5FSe0bWGtSPnn6F45p43/ANrV8lPyMn3FToY1tayf/kXz9DCxWSa9P9pQrJzak4Hna08unJaosU7u3qfknF/FGEDwngsHsA9RiCCpIINwQSCDxBGsGT4ESipLDWUSBmn0iMhFPHHSXYK9u0v8QD0h9oa+N9st0rnlPzOZ2jsFNe8ttf8AH09CT6dQMAykEEXBBuCDsII2iXTlGmnhlUECAIAgCAIAgCAIAgCAIBps7M26OPwrYfELcHWjj0qbj0XQ7iL+IJB1GAfMeWcmV8mYtsNidq61cX0aiH0XXkbHuII3Qejr80M6XosCrG28Xt4jgfC3EEaoPJLdTPmgmF65rk30VVRrZ7X0eCHUbgnVuJFifFSagsstWdpO6q+7gRhnFnLXxjXqtZAbrSW+gvAn2m5nwtsmuqVZT10O6sdnUbSPYWZc29fh0NOTMRfOjyDmVisTZtHqqZ/eVQRccVTa3wHOZ6dCUu41N5tm2t+ynvS6L7vT6nfZJ6OcJSsaulXb7ZsnhTXUR715ajbQWvE5y429dVeEHuru18zqsJg6dJdGkiIBqsihR5CZ0ktDUTqzqPM22+8vyTwIAgGnytmxhcR+2ooT7ajQf8a2Mxypxlqi5b7QuLd/05vw1XkyPs4+jmrSBfCMayDWaZsKoHK2p+7Ue+VKls1xjxOlsvaCFTs11uvqtPj0/mhwxG46iNRB1EEbQRuMqnRJprKEA7HMLO44ZxRrt/5djqJ/csTt9w7xu28ZZoVt3svQ0O2NlKvH3tJdta/8l6/UmAGbA4o9gCAIAgCAIAgCAIAgCAIBy/SBmZSynhjTey1Uu1Gra5RuB4odVx3HaBAPmnGYWvgMQ1DEqVZDbkeBU7wdoMg9HWZDyzqKmzKwsyn0WG6/MbQRrB2SWk1hkwqSpyU4PDR0YzPrulF8Oumta9lYgMgubM51AqQAbgb9my+rnTxU3EdjZ7dpzpt1+DXTn4dH8iQM18xKOGs9a1asNekR2EP2FO/7R192yXadCMOL4s0d/tmtc9mHZh05vxf2Oumc05axWJSmulVdUUbWZgo8zIbS1PUKcpvdisvuObxvSDgqZsKjVD/loSPxGy/GYXcU1zNpS2JeVOO7jxePlqap+lOh6uHrnvNMf3GePxcejLsfZuvznH5+hdw3Shhie3SrpzsjD+Vr/CSrqHMxz9nblfllF/HH1R0eSc5sLiTajWUsfUN0f8DWJmaNSMtGau4sLi341INLrqvNG3nsqCAcdnxmYuJU1aAC4gC/AVQPVb7XBvA6tletRU1lam62VtaVtJU6nGD+XevuiH3UgkEEEEgg6iCDYgjcQZr8YO4jJSSa0Z5IJJV6MM4utp/Rqpu9IfVknW1LZbvXZ3Wl+3q5W6zjdu7P91P38F2Za9z/AHO9lo54QBAEAQBAEAQBAEAQBANJnZnCmDoF27Tt2aSe03Pgo2k/mRMdWooRyXtn2M7uruR05vov5oQPl6+MLtiWLO5vp71O7RG5RstwlKFeSllnWXmxqNWioUlhx0fXx8SvNHMWoKobGVUWgCCAjaTVV3AEalB47d1htEVdowXZguJyDtJxbU1jBO2GqKyDRGjYBaajVYDYAN2watwErqpv/m15Hnd3eHmZv01VDdawXQF2ZiAtgLkknZql+jX47k9UY/duTW4s5OCzj6StZTAry65xq/7ab+9vIyKl1yidHY+zzaU7h/8Ayvu/Qj/H42pWfTru1RuLm9vdGxRyEqSk5cWzpqNClQju04pLu/nEx55MogCAIGvA7TNTP6rQIp4otVo6hpHXVpjjfa45HXwO6WqVw48JaGg2hsOnVTnQ7MunJ+j+RLOGxC1EV6bBlYBlYG4IOwgy8nlZRxs4ShJxksNF2SeSMOlTN8KwxdMWDEJWA2aWxKnj6J+7zlK5p/rXxOr9n75v/pp+MfuvuviR5KZ1Bm5Gx5oYinVBtosL+6dTfr4T1F4eSvd0FWoyg+hPWTcYKtMNv2N3/oZs6c99ZPnVek6c90y5kMIgCAIAgCAIAgCAIBZxmJWnTapUIVEUsxO4AXJkN4WWeqcJVJKEVlvgQRnLlt8ZiGqvcL6NND6iDYO87Tz7hNXVqOcsn0Swso2lFQWvN9X6dDFyVk6piKyUaQuznfsUD0mbgAP9655hFyeEZrm5hb0nVnovm+hLn/g6lTw6JQCirTGqqy3LE620t4ueGyZ7iwjOHZ4S+vicFVv6las6lTny6Gsyfjmp1Cj6TVBqN1Kqvnqt5maeMnB4ksGSUVJZR01F1qDR1E7WP5f6cJehJTSi/MrNODyRnnnmoaF61AfVEksg/d6/SH+X/T3bHidZsvanvcUqr7XJ9e7x+vjrrch5p4rFWammjTP7yodBCPs6rt4C3OZ4UJzLd3ta2tuEnmXRcfPkjsMF0X0wB12IdjvFNVQfzaRlhWi5s0dX2kqN/wBOCXjxf2M2p0aYQjU9cHjpIfgUnr8LAwR9orpPiov4fuaDLHRpWQFsNUFUD1GASp4G+ix77TFO1a4xZsrb2ipzeK0d3vXFev1OIrUmVirgqymzKwIIPAg7JVaaeGdDCcZxUovKfMokHo7vovzhNOr9FqH6uqSaV/UqbSo5Nr8felu2q4e6znNv2CnD8RBcVr3rr8Pp4Ery8ceYeWMAtehUovsqIV7iRqYcwbHwnmUd5YM1vWlRqxqR1TyfPboVJVhZlJVhwZTZh5gzUtY4H0yMlKKktHxKZBJK2Y2U/q6RY6mUI3evZv5j4yzQqbsjjdq23bljk8o7ybA54QBAEAQBAEAQBAEAjTpYy7crhKZ1aqla3nTQ/wBX4ZTuqn6UdT7PWWtxJd0fu/sRwTKR1RL/AEdZvfR8P1tQfXVgCb7Up7UTkd55kDdNjb092OXqzhttX/4ituRfZjw8XzZ1j1AASSAALknUABtJlg0yTbwiIsuZ4dfiiwBFAdhdHs1CAf2hO039nhbYbzTXcVWllLitDsKGxdy2w329e7w/fqdBknKdlFyqUzrBDXLA8/8AZlCMnF7r1NJVouLaa4nXYWoKo17LWUHgdtx+Uv05KfCXwKUk4aGUjHYdo+Imzozb7MtV8zDJc0VhpmPBUGgFQMA5LpAzZXE0TWpr9fSW4ttqINZQ8TtI56t8r16W8srU3Ox9ou2qqnN9h/J9fUh8Ga47oqpVWRgyGzKQyngym6nzElPDyjzOCnFxlo+DPofJuLFWjTqrsqIjjuZQfzm3i8pM+ZVqbpVJQfJteRkyTGQRnrhuryhiFAsDU0x/3FVz8WM1ddYqM+h7Jqb9nTb6Y8ng0kxGwO0zPq/UW4Ow87H85KZoNpR/q/BEqZLxHWUlbfax7xqM2lKW9FM5CvDcqOJlTIYhAEAQBAEAQBAMfH4taVJ6r6lpqzt3KLyG0llmSlTlUmoR1bwfPmPxjVqr1anpVGLtyvsA5AWA5CamUnJ5Z9KoUY0acacdEsfzxNvmTkf6TjEVhemn1tTgVQiynvaw7rzJQhvzKO17v8NbNr8z4L46v4L54JtJmzPn5wvShls06K4dD2q1zU5Uhu+8dXcrSrczwt1czoNgWfvKrrS0jp4/t6EW3lA7I73MHN9qlB6rmwY2oiwOtTZ3vtAJ1WHAnhPbsvfQznD5fucpty7pqsoRXFav6I6PDYh6T6NQWPwI4g7xNb26Mt2awapqM1mJlZyZw/R8IayppsCqgG+iNI20mI9UfOwvrmzoXOETZ2SuK6pt4XoRnis88a5v15X7NNVRR8L+ZM9uvUfM6unsezgsbmfHj+xssg9IFek4GJPW0ie0SoFRRxUqBpW4HbxnqFzJPtaFW82DRqRboLdl8n6EsUaoYBlNwwBBGwgi4ImwOMlFxeHqXVMEECZxYQUcZXprqC1X0RwVjpKPAMBNVUWJtH0iwqurbU5vVpfLh9jXTGWycswXvk3D8kK+Cuyj5TaUf7aPnu1o7t5U8frxOgmU1xCnST/6lV92l/8Ams1tz/cZ3mwv+yj4v6nMTAbc6vNRrUj75+SyDTbQWanwJJzSrXpuvBgfxD/SbC1eYs5XaMcTT7jfS0a8QBAEAQBAEAQDiOljKOhhFpA667gH3Kfab+bQHiZWupYhjqb72ft/eXLm9Ir5vgvuyJJrztSU+inAaGFesdtZyAfsUrqP5tOX7WOI56nGe0VffuFSWkV83x9DtCZaOfINzsyj1+NrPfUHKJ7lPsi3I2LfemrrS3ptn0PZlD3FrCPPGX4vj+xrcLhzUqJTX0qjqg5FiBf4zxFZeC1WqqnCU3yTZO2ForTprTQWVFCKOSiw+U26WFhHzWpUdSbnLVvJrs58pChhKtUgEqvZDC4LsQqXHC5Ex1t3cbayWLGg61eNPrr4cyIsm5fq0qhdmNQMNGolQlldDtUg7BrOyamVNPQ7WtaUqkN1LGNGtUV5Yw1IaNXDODSqE/Vk/WUmABKMNpGvU3nxMxbepNrcTk3SqrtLnya6muBkl9Mm7Mon/p+Gv/hLb3fV+FptKP5EfPtqY/GVMdWb1TMhQIOzvrB8fiWGzrSv4AEPxUzVVnmbPomy4uNnTT6fXj9zUTGXyeMy6BTJ+GU7eqVj3uNIj+abWksQR852lNTu6kl/kzdTIUiCM9sRp5RxB2gVNEfcVVPxUzV13moz6FsmG5Z013Z82aSYjYnUZA1UV5knzJnhviai841GSDmS1+t+5/dL9nzOZ2osbvxOpl01IgCAIAgCAIAgERdLGL0saibqVIedRiT8FWULp5kkdn7O0t23lPq/p/s4omVToUTpmzhuqwWHTeKSX95l0m+JM21NYikfNr+p725qT6tmTlDEdXSqP7CO/wCFSfynqTwsmCjDfqRj1aR8/oLAd0059OZucy1vlDD39tj4rTcj4gTPQ/uI1e1nizqeH3RMTNNmcAc10hUGfJ9XR9QpUI+yjAt5C58JhrrMGbPZFRQu4555XmiHdOa87PeKcMNpO1jc924eUMU+GW+Zvs3MjPi6wprcLqNR9yJv1+0dgHHkDb1TpubwY729ha0nN68l1ZOGHQKoVRZVAUDgALATZ4wsHz+UnKTk9WWcsZSXD4epWb1FJA9ptiL4kgeM8zluxbZntbeVxWjSjzf+2QSzEkljckkk8STcnzmpPpUYqKSWiMnJeBNevTortqOE7gfSPgoJ8JMI70kjDc11Qoyqvkvny+Z9CUlAAA1AAADkNQm3PmjeXllvH4paVJ6r+jTRnbuUEn5SG8LJ6pU3UmoR1bwfO9WqXZnb0nYu3vMSzfEmahvLyfToQUIqC0Sx5FMg9HUYI6KgcAB5TFzNRV4ts7/MIdmq3NR5An8xNjZaNnNbX/PFdx1cumoEAQBAEAQBAEAgzP2qWyliOTKo7lpJ+d5rK7zUZ9A2NDdsod+X82c9V9E9x+Uwm0PoSiLIo+yPlNytD5bPjJmHlxNLDV1G00aoHeabATzPjFmW1lu14PvX1IGvqmpPpTMzImNFHE0ap2JUUt7p7Ln8JMyU5bskyne0ffUJ01zX7k1lptT501gtMYCeDh8r9HtN2LYep1VzfQK6aD3dYKjlrladsm+y8G8t9tzhHdqx3u/RlrJ/RwAb165I9mmmjf7zE/KeY2vVmWpt54/pwx4vJ3OS8BToUxTooEUa7DaTxYnWx5mWYxUVhGjr3FSvLfqPLNgpnoxEYZ+5yDEVBRom9GkbkjZUqbLjio1gcbk8JrrirvPdWh2uxdnO3h72ou09O5erOTlY3xInRTkTW2LcahenS7/3jj+n8Uu2tP8AWzlfaG8XC3j4y+y+/kSWJcOWOJ6Vcr9XhloKe1XPa5U0ILeZ0R3Xla5niOOpv/Z+195XdV6R+r09SJprztC7hx2hy1yHoeZvgbvD1JjNfOJKOY1HRwgb22ZvAdkf0/GbW0jink4/as964a6YR0MsmuEAQBAEAQBAEAgfPUWyjif4vzRTNXW/uM+h7Kf/AEdPw+7NG4uCOIMxGxRPuTa4ehScaw9NGH3lBm4i8xTPmFeDhVlF8m/qXX5z0Ys44kDZUwJoVqlE/u3Kjmo9A+KkHxmonHdk0fSbauq9GNRc18+fzMMyDKyQsx851ZFw9drVF7NNmOp19VL+2NnMW33l6hWTW6zkdsbMlCTrUlweq6P0OvaWjnimAVLAPcRikpIXqsqKNrMQB3d/KQ2kssyUqU6st2Cy+4j7OnPM1gaWGutI6mc6nqDgB6qfE8tho1rje4R0Ot2ZsVUWqlbjLkuS9WckJUOiNvm1kN8ZXFNbhRZqj+wnL7R1gDvO4zLSpucsFLaF9C0pb71ei6v0XMm/BYdadNadMaKIoVQNwA1TZpJLCPntSpKpJzk8t8WXa9dURnchVQFmY6gFAuSZLaSyyIQc5KMVlsgnOXLBxeJesbgHs0wfVprfRHfrJPNjNVUnvyyfRbC0VrQVPnq/F/zBq5jLhcotIZ5kjZ4O7EKussQoHEk2A8543cvCKdZqEXJ6LiTnk/CilSSmNiKq+QtebuEd2KR8+q1HUm5vmzInoxiAIAgCAIAgCAQp0k4fQylVP+ItOp5oE/smtuViod3sKpvWcV0bX3+5zEwG4Jd6O8f1mARfWolqR7hrT+VlHgZsreWYeBwm3KHuruT5S4+vzOjaWDTEf9JWQiwGKpj0Ro1gPZHo1PDYeVuEp3NPPaR02wb5Rf4eb14x8enxI7MpnVMoYQeWjeZNztxVEBdMVFGwVQWIHJgQ3mTM8a84mpuNkW1Z5xh93obZekN9+HXwqkfDQMyfin0KD9nYcqj8kY+Jz9xDaqaUqfOxdvAkgfCeXdSehnpbAt4vtNv5HP43HVazaVaozndpHUPdGxfASvKTlqzc0LelRWKcUkWhPJYRts38g1cXU0aQso9OoR2E/Vvsj4bZ7p0nN8CnfX9K0hmfF8lzf7ExZDyTTwtIUqI1DWzH0nbezHeflsE2cIKCwjhLq6qXNR1Kj9EuiNms9FYjPpJzo6wnC0D2FP1zDYzA6qYPAHbzFtxlK4rZ7C+J1uwtm7i/EVFx/Svv6eZwUpnTHjGSQ3gKZDITydt0Z5M67FdYR2KA0jwLtcIPDW33Rxme2p7089DQ7euPdUPdrWX05+nmS7NkcYIAgCAIAgCAIAgEa9L+T/2FcbO1Rbx7afJ5Tu46SOp9m6/GdF+K+j+xG8pHVHT9H+Whh8VoObU69kJ3K9/q2PK5I+9yli3qbssPmabbdl+Iob8fzR4/Dn6kssJsjhS044wE+aI5zozGZSamDF1Os0fWX+HxH2do3X2ClVt3rE6vZ23ItKnccH/l18fU4d0IJDAgjUQQQQeBB1iVDok1JZTyii0E4FoIwegQTgvYXDPUbQpqzsfVUFj32Gwc4ScnhHmpUhTjvTaS7ztcg5gM1mxh0V/wkN3PvONS9wueYlqnavWRz977QRjmNusvq9PgvXyJEwWFSmgSkoRV2KosBLqSisI5apVnVk5zeWzLWDwcPnznn1YbD4VvrPRqVAf2fFVPt8Tu79lWvXx2Y6nR7I2Q6mK1Zdnkuv7fUjKUDsDxjbbBDeFlmOXuZ7wYHLLL1MEkAAkkgADaSTYAcyZGD3vJLL0J5zNyH9EwiUzbrG7dUje7WuL7wAAo7psqUNyOD5/tG8d1Xc+Wi8P5xN5MpREAQBAEAQBAEAQDV5zZJGKwtSidrLdCdzqdJD5geF54qQ34tFqyuXbV41Vy18OfyIDdCpKsLMpKsDtDKbMD3EGaprDwfSIyUkpR0fFeBSRIJJNzFzrFVVw+Ib61RZGJ/aqNxPtj47eM2FvW3uzLU4zbOynRk61Jdl6ro/T6HYMJaOfKCIINdlLI9Cv+3pI52BiLMO5x2h5zxKnGWqLNC8r0P7cmvp5HP4no/wAM3oNVTuYMP5lJ+Mwu1gbSHtBcx/Mk/h6FhejqjvrVv/rH9sj8LHqZX7RVuUF8zYYTMfCIblGqH7bm3kthPatoIq1NuXc+CaXgjoMHg0pLo0kRF4IoUeQmZRS0NZVrVKr3pybfe8mUokmM9q1lRS9RgqqLlmIAA4kmQ3jiz1CEpyUYrLZHedefZqA0sGSqHU1XWrsOFMbUHPb3SjWuM8InWbN2EoNVLji+UeXx6+Bw0qHSnhNtsBvBh1a+kdWye0sFOdTefDQKZITJJ6Ks2S7jGVh2EuKAPrPsNTuGwc7ncJZt6X6maDbe0MR/DwfH9Xp6krS4cuIAgCAIAgCAIAgCAIBGHShmzoscZRHZNhXA3HYKvdsB8DxMpXNL9a+J1ewdorH4ao//AF9PQjyUzqB/zwII2EGSQ0msM7nN3P4qAmMu42Csou4/iL63eNfI7ZbpXOOEvM5m/wBgKTc7fh/x5fBnd4LG06y6dF1deKm9uRG0HkZcjJSWUzmK1CpRlu1ItPvLxE9GI80YIPNGAVBYBTXrpTUtUZUUbWZgqjxMhtLiz3CnKo92Cy+45XK+f9CncYcGs3HWtIfeOtvAW5yvO5itOJvLT2fr1ONXsr5+XqcFlnLdfFNeu9wNaoOzTXuXjzNzzlKdSU9TqrSxoWqxTjx68/P0NdMZbKalQKLk2ElcTzKSiss1tfFFjwHD9ZkUcFGpWc33FKGDyjrMxM1Wx1a7XFCmR1jaxpHb1aHid53DvEy0qW++OhR2hfq2hiP5np3d5O+HpKiKiAKqgKqgWAUCwAG4Wl9LBxspOTcm8tly8EHsAQBAEAQBAEAQBAPIBRUAIIIBBFiDrBB2giCU8PKIgz5zQOFY1qAJoMdY2mkSdQP2OB3bOE19ehu8VodrsjayuF7qq+3yfX9/qchKxvRAK6FZkbSpsyN7SsVPmJKbWh4nThUWJpNd5vcJnpjEFutDj/MRW+IsfjMyuKi5mrq7Es58d3Hg/wDZsafSJiPWpUD3Covzcz2ruXNFSXs5Q/TOXyf2R5V6RMR6tKgO8VG+TiHdy5JEx9nLf9U5fJfZmvxWemMf96E/hoq/E3Pxnh3FR8y3S2JZw/Tnxf8Ao0mJxD1G0qrs54uxY+F9kxOTerNlTpQpLEIpeHAtTyZBAMTFY9U1bW4Dd3melFsr1bmMOC4s1VXEFzdj4bh3CZEsFCdSU3lnqmSEdXmXmhVxz6RulBTZ6ltZttSnfa3PYOew5KdJz8ClebQhbLC4y5L1J0yZg6dCktKioREFlUfEk7ydpJ1mXUklhHJ1akqknOby2ZoaSeCoGAVAwD2AIAgCAIAgCAIBQTALbtAMXEWZSrAFWBBBFwQdRBG8RglNp5RD2eubTYRjVogvhydY2tRJ3E704HwO4mhWobvFaHYbM2x71e7q/m+v7nNUcQreidfDf5Ss00b6FWMtGXZBkEAQBAEAE22wQ2lxZhYjKlNdh0jwXZ5z2oNlWpeU46cTV4nKbvqHZHAbfEz2opFKpdTnw0RiiejCi4nzkHrOCQ8zuj1qlquNBSnqIo6xUf3/AGF5be6WKdDPGRqbzaih2KXF9eRLeFRUVUpqFVQAqqLKANgAGyWksHPyk5PLfEy0eCC6rQC6DAKwYBUIB7AEAQBAEAQDwwChoBYqGAYlYyQa/E6wQQCCLEEXBB2gjeICbTyiL87MxBc1MHq3miTb/wCNj/SfA7pVqUOcTeWu1dI1vP1OCqYitSYqxZSNquNY8DKziuaN3C5njMJZXmVrltxtCnzH5yPdoyq/qLXBX/10+wPM/pHu0T/+jP8AxRQ2XW3KvxMn3aPL2jU5JFipleqd4HcB+cncRile1nzwYtSszekSe83k4MDnKWryUgwEVXg9ZOhyJmjicQQdHq09upddX2V2t8uc9xpSkVK20KVLnl9xJ2bOaeHwtmUadUfvXAuD9gbE8NfOWoUlHxNLc31WtwfBdEdXTaZCkZVMwDIQwSZCyAXVgFwQCoQCqAIAgCAIAgCAUMIBZqLAMSskkGBXpwQazE0oBzuWsj06wtVQNbYdjDuYaxIlBS1M1KvUpPMHg4jKWZABJouRycX/AJh+kwOh0NjT2q/1x8jQ4jNnEL6ob3WH91p4dGRZjtCi+eDEbJFcfun8Bf5Tz7uXQyK7ov8AUj1MjVzspP4i3zj3cugd1RX6kZmGzVxLeoF5sw+S3PwnpUZHiW0KMeeTeYDMO/7ar4IP7m/Se1Q6sqz2p/hHzOtyRm3QokGnSGkPXbtt3gn0fC0zRpxjoUat3Vqas6Oik9FYzaSQDMpJAMqmsAyaawSX1EgF1RAKwIBWIB7AEAQBAEAQBAPLQCllgFl6cAxqtCAYVbCySDBr4GAa+vky+6AYVXJHKAWDkflJAGSeUAvJkzlAMqngJAMqng4Bl08NAMmnQgGSlGAZCUoJLypIBdVYBWBAKwIB7AEAQBAEAQBAEAQBAPCIBQUgFtqMAtPh4BYfCQC02CkgtnAwQefQeUADBQCsYOCStcLALq4eQC6tCAXFpSQVinIBWFgFQEA9tAPYAgCAIAgCAIAgCAIAgCAIAgHloB5owDwpAPOrgHnVQB1cAdXAPergHuhAPdGAe2gC0A9gCAIAgCAIAgCAIAgCAIAgCAIAgCAIAgCAIAgCAIAgCAIAgCAIAgCAIAgCAIB//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175" y="1556792"/>
            <a:ext cx="181927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5942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87624" y="2164904"/>
            <a:ext cx="6741368" cy="2906960"/>
          </a:xfrm>
        </p:spPr>
        <p:txBody>
          <a:bodyPr>
            <a:normAutofit/>
          </a:bodyPr>
          <a:lstStyle/>
          <a:p>
            <a:pPr marL="45720" indent="0" algn="ctr">
              <a:buNone/>
            </a:pPr>
            <a:r>
              <a:rPr lang="tr-TR" sz="3600" dirty="0" smtClean="0">
                <a:solidFill>
                  <a:srgbClr val="C00000"/>
                </a:solidFill>
                <a:latin typeface="Calibri" panose="020F0502020204030204" pitchFamily="34" charset="0"/>
              </a:rPr>
              <a:t>PLANLI ÇALIŞIN</a:t>
            </a:r>
            <a:endParaRPr lang="tr-TR" sz="3600" dirty="0">
              <a:solidFill>
                <a:srgbClr val="C00000"/>
              </a:solidFill>
              <a:latin typeface="Calibri" panose="020F0502020204030204" pitchFamily="34" charset="0"/>
            </a:endParaRPr>
          </a:p>
        </p:txBody>
      </p:sp>
      <p:pic>
        <p:nvPicPr>
          <p:cNvPr id="4" name="Picture 4" descr="images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3140968"/>
            <a:ext cx="2592288" cy="2349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267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07705" y="4293096"/>
            <a:ext cx="6192688" cy="1505104"/>
          </a:xfrm>
        </p:spPr>
        <p:txBody>
          <a:bodyPr/>
          <a:lstStyle/>
          <a:p>
            <a:pPr marL="0" indent="0" algn="ctr">
              <a:buNone/>
            </a:pPr>
            <a:r>
              <a:rPr lang="tr-TR" altLang="tr-TR" sz="2400" dirty="0" smtClean="0">
                <a:solidFill>
                  <a:srgbClr val="C00000"/>
                </a:solidFill>
                <a:latin typeface="Comic Sans MS" pitchFamily="66" charset="0"/>
              </a:rPr>
              <a:t>  Pek </a:t>
            </a:r>
            <a:r>
              <a:rPr lang="tr-TR" altLang="tr-TR" sz="2400" dirty="0">
                <a:solidFill>
                  <a:srgbClr val="C00000"/>
                </a:solidFill>
                <a:latin typeface="Comic Sans MS" pitchFamily="66" charset="0"/>
              </a:rPr>
              <a:t>çok insan hayatta becerisi, zekası ve hatta cesareti olmadığı için değil yalnızca enerjisini bir plan etrafında </a:t>
            </a:r>
            <a:r>
              <a:rPr lang="tr-TR" altLang="tr-TR" sz="2400" dirty="0" smtClean="0">
                <a:solidFill>
                  <a:srgbClr val="C00000"/>
                </a:solidFill>
                <a:latin typeface="Comic Sans MS" pitchFamily="66" charset="0"/>
              </a:rPr>
              <a:t>toplamadığı için </a:t>
            </a:r>
            <a:r>
              <a:rPr lang="tr-TR" altLang="tr-TR" sz="2400" dirty="0">
                <a:solidFill>
                  <a:srgbClr val="C00000"/>
                </a:solidFill>
                <a:latin typeface="Comic Sans MS" pitchFamily="66" charset="0"/>
              </a:rPr>
              <a:t>başarısız  olmuştur.</a:t>
            </a:r>
            <a:r>
              <a:rPr lang="tr-TR" altLang="tr-TR" sz="2400" dirty="0">
                <a:solidFill>
                  <a:srgbClr val="C00000"/>
                </a:solidFill>
              </a:rPr>
              <a:t/>
            </a:r>
            <a:br>
              <a:rPr lang="tr-TR" altLang="tr-TR" sz="2400" dirty="0">
                <a:solidFill>
                  <a:srgbClr val="C00000"/>
                </a:solidFill>
              </a:rPr>
            </a:br>
            <a:endParaRPr lang="tr-TR" sz="2400" dirty="0">
              <a:solidFill>
                <a:srgbClr val="C00000"/>
              </a:solidFill>
              <a:latin typeface="Comic Sans MS" panose="030F0702030302020204" pitchFamily="66" charset="0"/>
            </a:endParaRPr>
          </a:p>
        </p:txBody>
      </p:sp>
      <p:sp>
        <p:nvSpPr>
          <p:cNvPr id="3" name="İçerik Yer Tutucusu 2"/>
          <p:cNvSpPr>
            <a:spLocks noGrp="1"/>
          </p:cNvSpPr>
          <p:nvPr>
            <p:ph sz="quarter" idx="13"/>
          </p:nvPr>
        </p:nvSpPr>
        <p:spPr>
          <a:xfrm>
            <a:off x="1143000" y="731520"/>
            <a:ext cx="6957392" cy="3474720"/>
          </a:xfrm>
        </p:spPr>
        <p:txBody>
          <a:bodyPr/>
          <a:lstStyle/>
          <a:p>
            <a:pPr marL="45720" lvl="1" indent="0">
              <a:buNone/>
            </a:pPr>
            <a:r>
              <a:rPr lang="tr-TR" altLang="tr-TR" sz="2400" dirty="0">
                <a:solidFill>
                  <a:schemeClr val="accent1">
                    <a:lumMod val="50000"/>
                  </a:schemeClr>
                </a:solidFill>
                <a:latin typeface="Calibri" panose="020F0502020204030204" pitchFamily="34" charset="0"/>
              </a:rPr>
              <a:t>Ne zaman ne yapacağınızı bilmek size güven verir. Motivasyonunuzu artırır. </a:t>
            </a:r>
            <a:r>
              <a:rPr lang="tr-TR" altLang="tr-TR" sz="2400" dirty="0" smtClean="0">
                <a:solidFill>
                  <a:schemeClr val="accent1">
                    <a:lumMod val="50000"/>
                  </a:schemeClr>
                </a:solidFill>
                <a:latin typeface="Calibri" panose="020F0502020204030204" pitchFamily="34" charset="0"/>
              </a:rPr>
              <a:t>Çalışma </a:t>
            </a:r>
            <a:r>
              <a:rPr lang="tr-TR" altLang="tr-TR" sz="2400" dirty="0">
                <a:solidFill>
                  <a:schemeClr val="accent1">
                    <a:lumMod val="50000"/>
                  </a:schemeClr>
                </a:solidFill>
                <a:latin typeface="Calibri" panose="020F0502020204030204" pitchFamily="34" charset="0"/>
              </a:rPr>
              <a:t>masanıza oturduğunuzda hangi derse çalışsam kaygısını yaşamazsınız. Çalışma programınızı hazırlarken dikkat etmeniz gereken iki önemli nokta var. </a:t>
            </a:r>
            <a:r>
              <a:rPr lang="tr-TR" altLang="tr-TR" sz="2400" u="sng" dirty="0">
                <a:solidFill>
                  <a:schemeClr val="accent1">
                    <a:lumMod val="50000"/>
                  </a:schemeClr>
                </a:solidFill>
                <a:latin typeface="Calibri" panose="020F0502020204030204" pitchFamily="34" charset="0"/>
              </a:rPr>
              <a:t>Birincisi günlük çalışma kapasitenize göre çalışmak, </a:t>
            </a:r>
            <a:r>
              <a:rPr lang="tr-TR" altLang="tr-TR" sz="2400" u="sng" dirty="0" smtClean="0">
                <a:solidFill>
                  <a:schemeClr val="accent1">
                    <a:lumMod val="50000"/>
                  </a:schemeClr>
                </a:solidFill>
                <a:latin typeface="Calibri" panose="020F0502020204030204" pitchFamily="34" charset="0"/>
              </a:rPr>
              <a:t>ikincisi sevdiğiniz </a:t>
            </a:r>
            <a:r>
              <a:rPr lang="tr-TR" altLang="tr-TR" sz="2400" u="sng" dirty="0">
                <a:solidFill>
                  <a:schemeClr val="accent1">
                    <a:lumMod val="50000"/>
                  </a:schemeClr>
                </a:solidFill>
                <a:latin typeface="Calibri" panose="020F0502020204030204" pitchFamily="34" charset="0"/>
              </a:rPr>
              <a:t>ve sevmediğiniz derslerin dağılımını iyi ayarlamak.</a:t>
            </a:r>
          </a:p>
          <a:p>
            <a:pPr marL="45720" indent="0">
              <a:buNone/>
            </a:pPr>
            <a:endParaRPr lang="tr-TR" dirty="0"/>
          </a:p>
        </p:txBody>
      </p:sp>
      <p:pic>
        <p:nvPicPr>
          <p:cNvPr id="29698" name="Picture 2" descr="http://img03.blogcu.com/v2/avatars/normal/m/a/t/materyal/materyal_1254344809.jpg"/>
          <p:cNvPicPr>
            <a:picLocks noChangeAspect="1" noChangeArrowheads="1"/>
          </p:cNvPicPr>
          <p:nvPr/>
        </p:nvPicPr>
        <p:blipFill>
          <a:blip r:embed="rId2" cstate="print"/>
          <a:srcRect/>
          <a:stretch>
            <a:fillRect/>
          </a:stretch>
        </p:blipFill>
        <p:spPr bwMode="auto">
          <a:xfrm>
            <a:off x="899592" y="4437112"/>
            <a:ext cx="864096" cy="1100500"/>
          </a:xfrm>
          <a:prstGeom prst="rect">
            <a:avLst/>
          </a:prstGeom>
          <a:noFill/>
        </p:spPr>
      </p:pic>
    </p:spTree>
    <p:extLst>
      <p:ext uri="{BB962C8B-B14F-4D97-AF65-F5344CB8AC3E}">
        <p14:creationId xmlns:p14="http://schemas.microsoft.com/office/powerpoint/2010/main" val="2917895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403648" y="1916832"/>
            <a:ext cx="6140152" cy="3456384"/>
          </a:xfrm>
        </p:spPr>
        <p:txBody>
          <a:bodyPr>
            <a:normAutofit/>
          </a:bodyPr>
          <a:lstStyle/>
          <a:p>
            <a:pPr marL="45720" indent="0" algn="ctr">
              <a:buNone/>
            </a:pPr>
            <a:r>
              <a:rPr lang="tr-TR" sz="3600" dirty="0" smtClean="0">
                <a:solidFill>
                  <a:srgbClr val="C00000"/>
                </a:solidFill>
                <a:latin typeface="Calibri" panose="020F0502020204030204" pitchFamily="34" charset="0"/>
              </a:rPr>
              <a:t>ZAMANINIZI VERİMLİ KULLANIN</a:t>
            </a:r>
            <a:endParaRPr lang="tr-TR" sz="3600" dirty="0">
              <a:solidFill>
                <a:srgbClr val="C00000"/>
              </a:solidFill>
              <a:latin typeface="Calibri" panose="020F0502020204030204" pitchFamily="34" charset="0"/>
            </a:endParaRPr>
          </a:p>
        </p:txBody>
      </p:sp>
      <p:sp>
        <p:nvSpPr>
          <p:cNvPr id="4" name="AutoShape 2" descr="data:image/jpeg;base64,/9j/4AAQSkZJRgABAQAAAQABAAD/2wCEAAkGBxQSEhUUExQVFhUXGBkXGBgWGBcYHhYVFxUYFxwbHhcZHSggGBonHBcYITEiJSkrLi4uGB8zODMsNygtLisBCgoKDg0OGhAQGywkHyQsLCwuLCwsLCwsLCwsLCwsLC4sLCwsLCwsLCwsLCwsLDQsLCwsLCwsLCwsLjcsLCwsLP/AABEIANQA7gMBIgACEQEDEQH/xAAcAAACAwEBAQEAAAAAAAAAAAAABgQFBwMCAQj/xABLEAACAAMFBAYHBgIIBQMFAAABAgADEQQFEiExBkFRYRMicYGRoQcUMkJScrEjYoKSwdEz8CRDU3OissLhY4OT0tMVs/EWJTRUZP/EABoBAAMBAQEBAAAAAAAAAAAAAAABAgMEBQb/xAAuEQACAgEEAQEHAgcAAAAAAAAAAQIRAwQSITFBUQUTFCIycYGR8SNCYaGx4fD/2gAMAwEAAhEDEQA/ANsggggAIIIIACCCCAAgiPb7fLkIXmuqIN7GncOJ5CKSz35PtWdklYZX/wCxaAVUjikodZ+0kCAdDHHxHB0IPYawg3vtVZbPUPNe2zhuBAlKewfZjPk7CFq27c2u0ZBhJTcsrI0+f2vCnZCse01y126XKFZkxE+ZgK9gOsVU7a2zj2Sz/KtPNqRlkgkmpJJOpOZPeYtrMIW4e0djtVX2ZX5m/QD9Y+rf8w+6g7j+8LdnifJhksu0veYfh8P947Leb/d8D+8VcqJCmGSyxW823qPMR0F6rvBHgYrhHiYIdAXcq2y20cV4HL6xIhRmrHmVbJkv2WIHA5jwMFBY3wRRWTaIaTVw/eXMeGo84upM5XGJSCDvGcIZ7ggggAIIIIACCCCAAggggAIIIIACCCCAAigvjaLC/Q2ZOmnnKg9lObHlwy5kRyvG8ZlpcyLKaD+sm7lH3T+u/dxiivm/pN3KZFkAaecnmGhwnnxbgug38CmNHq8ZEiykWi8ZnrNp1SUKFU+VNAK+8QBlkKwobSbW2i11Vjglf2aaEfeOr9+XKKi0zmmMXdizMalmNST2xwaJbLSOJESrLHKXJLGgEXt23EzUrCGeZDgamJsq2H3UZvIRdXbs6CSKZimvMZHs1HcYvrHcFHwkaqGXuNG8KqfxQ6FYnpaLQfZVF7iTHVVtZ/rKdiL+0PaXKizQD7yHxRhQeDt4R0vTZuTOl4HxYQcRCsyYqA9VsJBK8t9BDomxB/pQFenIHGiU8aR0S2WwZiYGHNENe8ARa7B7OWa13ZYntEpZhEo0Diq1ZjU4D1ScsiRlnTWPWxd1SjPt4kClkWaiSgPZE1U+2wfdxUGWVQYAtECXtDaV9uUj/KWU+dYlytqpRymK8o/eFR+Zf2hgvG4lOBR7zgflBf8A0ecVl67O4RkMyQo7SaeQqewGHyHB7l2hJgxIysOKkH6RymRRW7Z8yiXQtLIzqpI+mvZHhL3mysp641+NRQjtXQ90NSE4+hbTY52e1vKbFLYg7+B7Rvj5KtKzFxIwYcR/ORjlMiiBvufaFJtFeiPw3N2HjyPnF1GWtDHcO0hWkucaroHOo5NxHP8AkJjQ3wQAwQhhBBBAAQQQQAEEEEABC/fFredM9Wkn+8f4RvH7+HGJl/XgZSBUzmzOqg7cq+fjC/fl4C7rOJaEG0zcy2uHi3YMwK6mp4wdB3wQ9qb/AFsaeqWU0f8ArJm9a8/jPH3RpnpnZjo5JzJJJzJOZJ4k7zHMxm2apUc2iRYrA0w5DKO122AzW5Q93RdGChI6m8/DzP3eJ3a6VoUDZWXZc6SwzOQqouJmagCpvJJyAyimtO2BLlLGKKSAHZaszaVVTkoOWRFeysL/AKRtrvXJ/q1lzs0mpZlFelZSMTkj+qBApuJAb4actjXXplZiAFBapyFdB9YcuEEVb5NYuq+J0oJ0y9LMzBwYV6hoRiOQqp0I+Iih1i/tN6j7NyjqVOhX2lYEEA6cG/DCzdNvRmVgVcKQSAQcqwXtc8tra1tFpdy0vo1k4QAtaVJfIsopUKa0JyNMo545JU7Z0zwx3JJcMcbPOE8JMWowuTQ7xhZTp81e6JrioPYfpFDcE3BJmuTkMwOYWvnURaXbbhOTEMjoRwP7RtCdpX2c+XG4yddIQ5F23jJu2x2OXIYUl4bS0ubKV1XEfs0YmgZgfbFaDTPMNeyxmIgkmxeqypagSx0suYDyomYO+p1rF5BGpkcXlEzEbcqt+ZitD4BvGK3aO8RZ0ecw6smW0ztmN1EAPHNh+IRcQnbbN6xPs9jGYLdNNH3ENFB5Fv0jPJLbHg302NTyJS67f2XLPux9gdrNKScSzsTPmFiSQWaqry62eWX2bcY7X/dKqNVFakk0AVFzZiTkABxyqRDNZ7OE01NKnjQU7v8Ac8Yw3bu8Jl73kLDJYiQjETCpywy2ozcDQ6febfQGKUaVEZMjnNz9WMF43M8li8o4G8m5Eb4+WS8A5wsMMwarx5qd4jQLRYRPJPuJkv33GRbsGg4mp3KYTtobkGKgqGHWBGq8DXdmKc8+Bo1wQ+SM0cniNZLUcXRzMnGh3OOI58REl4q7Iqhg2W2g6MiTNPUOSMfdPA/d+nZo7RkE2HXYq/elXoJh66Dqk++g/UfTvhFUNUEEEAgggggAI+OwAJJoBmTwAj7FJtRPJWXZ09ue2HsQZsezTurABEstpX7W3TskUESwfhGWX3ichzJjM72vB7RNea+rHT4RuUcgMobPSFeAXo7JLySWAz9tOqD2DrfiEJLREmXFHNo9WSzGY+Ed54RzmHhqch2w5bLXOKZ0J97tPGEkU2WdxXHkAvVI0NK+I3j+ctYuL5sD2iSbIjmz4x9u4oWEneJZORxaYj7IrUVoIsLBZ2kqGUY0OeH3lG4qT7Q34TnwJyEU+3Cta5cqyWdqPaCwaaKgybOlBObiGNRLwnUuQdDSzNmVy7lW3PNk2KlmuizMWm2hszNKCrMWOc0ihKgmig1yqqwu2SYsyaRIluFJ+zTN3KjQmmrHU0yBNBlSN5vvZBXsCXfZj0EglVmEe10IONgPid2ABJ+Jia6G22f2es9iliXZpSoN51ZyN7Oc2PbBQ0zIbmV7OcU6RNXgxV0I/NSohssFuWatV3ajeOEaPWKm+J9jkDpLSZEuuWKZgUnkCcz3RjPBv67OjFqdnD6FkMaUqaHUbj3RKue19HNHBuqew7+4wv3rttdSk9FPmE8FlTCviwH6wXLtHY7SaC0qlNcazFI7yoXziPhNRFp7WbvVYJRdySNRghKk37aVPR1lNPNXly2P2dolg1HQzwcnpkQ1c88hDFcN+S7UhK1V0OGZKfJ5T8GH0OhjrSuNr9vucGSLhLbL8ejXqn5LJ2AFTkBmeyFHZBDaJ8+2N77USu6WvVX6GvYIsNtbWUs/Rp7c4iUvY3tHspl3xJsvR2KyYnOFJaVbsAAA5schTeTGD+bJXp/k6Y/w8DfmXH4Xf6uv0F70rbW+o2UpLP284FVpqqnIsOe4czXcYgeijY31aQXmj7abRpm7Dl1ZYI0wg1NPePIQs7LWSZfF4vbpw+xlPSUpzBmLpTissZ82Nd5jaBhlpmQFUZkkAAbyTGxydHK2zuhl1Va0FABkAAN/BQB+gzMU4tckyxjPXbNzrnpUncMshuFI43htBLnyiJNSpYrjywuF1K51pXLMCu6ooYqRHNmyShPadmnwRyQ3Mg7QXOXBYArTNDmGqPepu7NeNIqbFai4KtlMTJh9CORh7kHpZAVVLOtRwAXcSfKgz7BmEnaK7mlMJq5svtbsabxTzHZG0ZWkznnGm4vweJkRpdpaVMWYhoymoPP9t3fHfGGAIzBFRESfDZJsN0XgtokpNXRhp8LDIjuNREuMu2L2jFlE9HGJRLeci1AxTEWpQE5VYAU+XnEltqZ9pRXqJUtwCOt0YNd2KjTZnCioO2HYqNIgih2ctc0qBMxMNzFWQ/lclsPAtnxi+hiCFqzWgPa7VaW/h2ZehX5gMcw9orh74YbVPEtGdtEUsexQSfpCDbZhk3TKDZTLSekfjWYTOav+FYTGhQt9pabMeY3tOxY9507Bp3REeOrRHntQGmu7tjM0Jdw2XpJpY+ypwj5jr+0abd92AhRmGbLEMiEAq3aMwKGoqwha2PuyiqtK5Z866w62GxkM5ltgCHowKYlJABbq1yFSBRSM1i0iWyfJeYDhcAjc65DvUmoPZUdmkdhKGItTrEAE8gSQPM+MEktTrAA78JJHmBHg2pA4TGmM5hcQxEfLWsUQdY4W62JJltMmuqIoqzMaACOsxwoJJAAFSTuA1Mfnv0mbZNbpxloSLPLPVXTGfjYceA3DmTG+DA8sq8GeTIoIutr/AEuzZhMuwgyk06ZgC7D7qnJBzNT8pjNZjTbRMqTMnTX44pjsfNjF5sTslNvGdgQ4JaUM2YRXApOQA3uaGg5E7o/QOzWy9msCYbPLANKNMahd/mf9BQDcI755cWm+WK5/7syUZZOW+DBrH6NrymCosxUbukeWhP4S1R3gRVXrclrsDjp5LSyclLBWVqcHBK15VrH6Yvi+ZFlUNPmBATQVqSTyAzMJe3G1F32uxTpHS42dapRHOGYuaGpAA6wG/Sscy9p7ZfPSR1Q9mZc0bxwk/sm0Y/YL6csoBKlWxrhJoHHvU3HLWNMv2Ut52f1uxu0u8LMimYEJR3TCGyw5tlmDvoVPLL7LZBKBZiK014CPVzbRzbLahaZRoQfZJyZKAYDyIA7wDqBEYp/E6meTF0kufDf7Ho67SPRez8WLN9e5uvKi/wDfJa2X0i2wTJbzyto6MHDjGE0O/ElK8KkGJO2vpKnXhJEkShIXVsLl8R3e6tKZ95rui2tLWF5NrQywyuUtNkOjSktAbpFDDTBNluuHStBSkU7+jK2mSs6UgmBhUy6hXUHTJqA5UOtd1I6YrTOTUlTPHlLLSp2kers9JM+yyUkWWRIlIi4QSGduJNSQMRJJJprFVe22NqtP8aa0zfRiAo/5aAL3x5bYu8Aaepz68kJ8xlFhYPRpeU0//j9GPimuijwBLeUdUfcY+VRzyU58Oyy9Hm061azWhwuNscl2oqiYQFaWTooYBaE7xzjTrousz5aTVdejcBlIzqD5ecK1wehmWpDWycZn/DlVVewuesR2BY1Cw2NJMtZUpQktBRVXQCPH1sMOTJvj359D0NPmyYsezwcpYl2dQgrnoBmznfkMz9ByEUF+2Bm6xGAblyJ/EdB2DxMNEwqtXNBlQmmdK5DiczpziDbS81ThTCPimVHhL1/MV74xqlQrbdsytZPRlk3VqvIHd4xwnRfXvYsL6k8zT9BFDOhFFZaou9lrRSUAmIHP+Ei4zmQR0h9kAjziktcSNmpMwJMYqeiMyitkQWwqWWmIadU55HFvpADNC2VtwSa6kKMQzGNprll0Lv7IFK5c4c5T1APEVjM7Dd9ocgy5bEDQmoUdmiDtAJjS5EvCqrwAHgKQyWVG2YrY5svP7bBZ8v8A+iYkn6OYVPSTPHSypQ0SXWnzGn0QeMOl7piazruM9Sf+XLmTB/iRYzjbedits37uFfBF/UmFIcRfaPdkk4mHaI8PFpcsn2DxJPhQfvElseLjsSBMbgUVS1dCABU0YZjui4ueyzFlSzjILAOysAwq/WahyatScyTFTOsSiytQFS5SX1Syg9K6y8wpAPtb4YllFKkzGZQDk2HKnMKD41izNkiM5289H8yfOa12OaJc1gMctxVJjKKBqjrI1ABUV9kRowghiMIvfai8JVmm2W1qyGgBxEPjSp9mYM2UkUNa8OMZ0zak9sN3pIvf1i0u4NVLkL/dp1V8fa74ptmbmm2y0LKkYcdGcF6lRgFcwM6E0H4o97FBYcXPpbPOUnlm3/Xj7H6D9HuzwsNilyyKTGHSTT/xGAqPwii/hhkjHbBt3bLvYSrwlMq1oHNXlt8s0VKnka0HCNIuTaiz2kAo4BOgJGfYwyb68o8KUnJts9FKlRRekHYx7YyTZLDpAMJV2IUrrUa4TXx7oUrZ6O5kizzZ9onS1WWjOVQM5NBkKmgFTQb9Y2Qxlvpo2jAl+poczR5tNwGaJ2lqN3DjEY9HDNlXH3PSh7d1emwe6hKkuuFZjM+0s/tHLgNI5QCCPoseOONbYKkeFmz5M03PJJtvyx29Fdk9ZtiynzSXLaYF40mS8vlxNWnbxj9CykwikYj6B7KDbJ0yuaSSpFNMcyWQa88DeEbjHk61r3ro3w/QfIICY8LOUmgYE8iDHKaHuCCCAAiM9oY1CSyd1XOBf1Y9oWkSY4zZzA0WWzc6qF7yTXwBgATdo7K4JLEVGYCig8SST5QpXolHNNCAw7CKw/bSSphFTgXkMT+fVp4QkXsnVlnky/lbLyMSUL9qh29DtpytUo6Ay5g/EGU/5FhJtUMfojm0ts1fikk/lmJ/3GBdjfRrkfIIIog4zpOJkPwknvKlf9RjI9pWra5/9448GI/SNijG9oh/Sp/97M/zmJkVEqpkMVzy6dCPuV/MxhdmQ0XaM5H9yn+qJRTPlnsq22ZN9YmTQUtos6Is15YkSklGYHCoR12wlsZqcsqUhj2Svh5t2Y5r9IyO8kzMvtQk7o1fLIkrTPfC9tvIlM8nBYuktBmKpmPLwypgMiYVVppymUyNKHJCIk2ewiyWSXLLVwshdqe0zTlZjThUnLhSN8cNzM2x8k3nLbfQ/ey89I9XhbBKll9eHMnSFWXbpTaOvfl9Y7T0LJQHLUcCYeXE1FuI8bTkt3RRXrd0i0kmfIlTCfew4G/PLwt4mLfYLZOy2ZmnyA4dgZZDPiCriDZVzzoupOkcZIwspKkgEVHHlDHcdjKYn6yhvcbdnka/7Rx4c2b6W3Xodupx4krSVk23WCXOUrMRWBFCCAajmDke+EK9PRqJZL2JzKJzKe0h/CdO6o5Ro0Rb0SaZTiQyrNwnAWFQD/O/OnA6R0pW6OFulZmJ2ttdiBlTVBcDqgnEorkG1xAcq9wjLr9trTZhqS7s2JjqWcnzMWW09umS5rpMxdPXr461BO8k6mmm6kVuy5X1qXj3kgE/EVIHn5kR7kMUcGN7eXXZ5kZzzT3S4XhH3/6btODF0deQILeH6axV0h46ObJnqzCYGWY5mTC9ZbySWwqFxfDhFMIoQTCle09XnTXUUVmLDv1PjUxjo9TLM2pLo6s+FY0mndmm+iO2pZZE6azy1xsqKZjBeqilyKEivXmuK8oap+2sgmhtsgchNlj6GMHtV2zZebynXmVNPzaRFrGj0kJPc2SszSqj9AJe0iZpPlOeU1G/WJ1ncqQynTeI/OaTSNCYm2O+Z0p0dHoUIYAZBqbmA1B0MS9Iq4YLO76P1JYbYJg4Eaj+d0SYStn73WfKlz5RyYVpwOjKewgiG6yWkOKjXeOBjysmNxZ1J2d45WxXMtxLYI5U4WZcQVqZErUYhXdUR1iPeFulyJbTZrqktaYmY0C1IGZ7SIzGIt8TbTZ7TIkzLX60s4TCyNLlI0oItcY6MDqVOHrV11iqvVfseyaR4oD+kdL2Nil2mz/+lvLMyY/9ISQ+NDZ8JJdwCVVg1MJyOZj5en8Bv74f+2YRQrWqLn0Vn/7if7mZ/mlxTWqL70Ty629zwkP5zJcIbNfgjzKmBgCNDpHqKICMi2vl4bZPH3q/mUN+sa7GZ+kaz4bUG3PLU94JU+QHjEy6KiKUyGawt1LMQaVlla/JMYfqIWXi/uqZWzSz/ZzXTudQ48wYSKYwbUu8uzWecJjEpaZVKhKAuGlVyWvv8d8UF8W+YyEuxpiUnQDKYp3RcbUS3e67QxYHogs4Kq0B6GYszOpJOSnSkY9e3pAmzXYLKly5bMQQascJPHIDLlHZppRXZhO/Boaz0OjKexgY7yZjLmrEdhjMZ17jdL8T/tHJb4YeyCvysR5iPWlp4+GcMM833H+5slmvtxk4DDiMj+x8oZrnvpTlWq+a93CMAkbVT194kcGo3mRXzi4u7bmhHSIVPxS/+0n9Y5smltHRHN6n6IU10j47gCpNBxMI2ym2STUwqyud26hO4rqp5R1vW++eJuHurHB8PLdTN96qyL6Q7vslsT7RaOoOCavVcDhnkU+byMYLapaq7KjY1BIDUpiHGlTSG7bTaMzay0YkH2m+IcBwT69mqcqkkAAknIAZkk6ADeY9bT43jjTOTJNSfBPX1mehoJ81FyNFdwvCpANO+Lb0f3A1st0uXTqyz0kyu5UzAI+82Fe8xsnowuP1Sz4D7dA0w8ZjZkdgAC90OWAVrQV40z8Y5MusUXKMY/k1jhum2I95XRUnD1W3jcf2hUvC4pLkibJXFvNMJ/MtD5xq152TGMQ9oeY4QuWyxiaKe9uPD/aM8WZmkomP7SbKiUhmySxVc2U50XiDwG+vbCnGyMNQRyIPgRGW7Q3d6vPZB7PtJ8h08Mx3R6GKe7hnPONcoZPRltD0E71dz9nOIw192boO5sl7cPONis08oaj/AOeUfmgGNw2Gv71uzgsftUor8+D99PEGMNViv5l+S8U/5TR7NaA4qO8cDHy0Mw0RWFM6th8sJBHeIorLaShqO8cRHe33kXqq5Kd+85aeMeY8bukdFkC2TVCuUlBQxHsBABQb8xWFS9W+wH3prHuVAP1hkvKfgl0IYVzrSoNdMxp30hUvlupJXgrP+dq/QCM5VfBaF61Q1+iVQj2uc3spLQV5ddj5IIVLVDXccjo7ltJzDWpzJQjX7Vkswp2FmMShs0e5FIs8kNr0UuvbgFfOJkCrTIaDKCKICE30l2PFKlzR7jFT8rj91A74cohX1YenkTJW9ly5MM1P5gITGjFGiz2eeqz5W9kExfmlGtO0qTFa4IyIod44GPtitRkzUmD3TU8xoR3gmIRozQLmHTy2lMQJcxGRsqkq6lTrkuRO4xhfpQ2ZW7re0mXi6JkSZLxGpwkYTU7+urRsd2TjKmFUoRUFSTlgbMHnlEH0ybLNa7EtqQl51nqWAAFZJpjCgZ9UgNmSaBo1g6ZlJGLSWxKDy849Ui99G+ziW7pVecUMvCcKqCWVqioJOVCOB1EPi+jCy75toP4pX/jj24aiG1W+TjeKV8GSwRqs30XSPdnzx83Rt9FWKq1+i6aP4VoltydWTzGL6RSz435E8UkIlmtDS2DoxVhoR/OY5Qzz9pzNkUaikZMF987uwcoi2/Yq2yszJLgb5RD/AOEdbyigmSypKsCrDUMCCO0HMRrHa+ezOcXVdBNmFiSYfPRns1jYWuaOqp+yB959C9OA0HPPcIqditkmtj43qtnU9Y6GYR7in6tu7dNnsdlHVloAoFFAAoFUDcNwAjm1GbaqRvix+S9uSVhl1+I17tBFhHxFAAA0GQ7BH2PGbt2dQQvXgoWawGmR8QDDDC9ejVnN3DyEXi7ExQvRMM5xzr4gH9YTtvrFilLNGss0Pyuaf5qeJh2v0fa9qj6kfpFVeFlE2U8s++pXvIyPjQx6WOVUzGSvgyKGLYq+TZp4bPDow+JDr3g0I5iF2h0ORGo4GO1lm4XB4HPs3x20nwzklaXHZ+j1lky0mDNHAKkZ1B0PeM4U9u9rFsUrClGtMwUlINxOWM8ADpxOXEhRf0nTLFZDZJQDzAeo7UKy0YElSpHWNcwKileAoaX0dXTNttt9btGN5clhMmTCC2KaM0TLnQkAUAG6ojx8twk4+h245b4qXqa9fE+qrKFcQCpmCDUALv17RCze8zFMamg6o7FFP0i6ttrxOzg1CjLmzZD94XJ0cZuVtr5ZnhxMaXPsWB7ssIzwHp5v/JQkE9s1vKFTYy7PWLbLqKpL+1b8JGEfmp3Aw87P/b2y02n3VpZ5Z+6vWY95wnvhIbGaCCCKICCCCADK9vrr6G0lwOpNq45P748SD+KFZ42fai6PWrOyCmMdZDwcDTsOY74xqapBIIoQSCDuIyI7YhmkWXN1WvFLHxycjzlE5flOXYYerhtJmjC7UQ+6p9r5m1pyFO0jKMsstpMpw4zpkR8SnUQ2XXbShGAjC2aE8OY4jSkNCaKa/tlf/RrxS22cf0OaSs5BrIVyKtT+yDYWr7tKcIfAYtruMtpbYs6jrs5FWUcToAM8sgOAipay9GoCqQlKJUU6oyGW7LdwpHRilfBm0SrPdzvnSg4n9onS7kX3mJ7AB+8drmn4pYG9cu7d/PKJ0TKcroKIIuiX97xiNb9mbNPXDNlBxwejU7K6RbwRKnJeR0iql3BKVQqVRVFABSgA3AUyESbDd4lEmpJO87hEyCByk+2FBBBBEgfYVpz4nY8ST5ww2+bhlseVB2nIfWFpRG2JdsTKK/v4o+Qf5miDEu/G+27FH6n9Yq7VbVSgzZjoi5k924czHbFcIyZmu09l6O1zVAyLYx2OMX1J8I+Xhs/aZViFtMsrJZwisdTiBIfD8FRQE6kilY0a5rplPa0tFtRWAFOjALKAKlcX9oanTTthyv3aWTNkvKMkPLZSHE2gXDTgDu7RSkXlzTS2wX5IjjTds/OmyF3S7TbJMmd0mGY4X7MVJYnIE5lV1qwBIGdDSP0HaGk2WStnkSxJRBQIM+04vfJOZJzzzhP9HezCWQvbsLFXxLZw3tpKOs3DTPFmBvw50OLK7ttqMxydw+seXN2zpiqRFtTZYe8/Mf2EVdpMT5sTNmLm9anjEPskoz8+C95HgDEMpFxc1nNisDTKUnWimHiARRR2gEt2tSGy4bv9XkJL3gVb5jmfM07orJP9KtWPWVI9ngz8fHPuWGKGTYQQQQAEEEEABGeekXZ+hNpljI5TQNx0D9h0POh3mNDjzNlhgVYAgggg5gg5EEQmrGnRgDRMuy24OoxopNQfgbj2HfFrtjs2bJMxLUyWPVOuE/ATx4HeOwwtmI6NO0P90W/rAOfZocO4ncefLx1pRye2CcolqAXYb8wg+M/oNSeABIx27rxw0VjkPZbhyP3fpDhcl7YDwJzPPv4RSZDQ4Gy+rnGrVXIFTqxJoAKasTppFrFPdluWcwdjkvsDiTkX7SKgcq/FlPaYWmBVPVTNyN5I6q+HWP4dxinK+yaJMEczOGPBnXCW5AVAz7amnymOlYACCCCAAggggAqNoJ9Aqccz2DIfzyile0AZangBU+AhmtF2I7YmqT20y7oiXhYJcuWSigZjPONoTSSQmKM26nnzcTHo1JAoKF6UA19lfOLi9dm5FnszdClHqCWY4nemZ6xzPVxGg+GPoMFst2EDGzNiPVXNi5G5V1Yjy30jWTfDsmhVkyyxoKDeSSAABqSTuAz7o+SLn9aOJm/oq76ZWlwdwOZkAjM5Y9BlnE2Rc6szNaRhVTVbPUHI5gzGGTj7oyyIJNCI43jeZr0cvMe6o90cBwXgN3ZQCMue+IjjD1Ot6Xmz9WlDpQaCnDlEHDQR9kycOuZOpj1gLEAAknIAbyY50qKuzlKszTXWWgqzGgH86DfDjPlCzSkskjObM9o9upPCoFOQEfLJIS75WN6NPcUA1/COQyqf9osbgu1lrOm5znzNfdB3dunZkIAbLC7bEJMtUXdqeLHUxJgggAIIIIACCCCAAggggA422yJNRpcxQyMKEH+cjzjIdrdl3sbYhV5LHqvwr7rcDz0PlGyR4nyVdSrqGVhQgioI4EQmrGnR+emiRZLwKZHNfMdn7Q37WbBvKrNsoLy9TL1ZPl3uvn2whtEdGnY7XVfvA1/nfwhtuW+wq0JrXMnix1P86CgjGlcqag0i0sV6uOfLjDTE0bVddrV8Uyubmo5IMlHhVu1zHexjE8x+JwL8suoP+Mv4CMtsW1IXJjhP3svOGK69ogqqA2g14nee85xVk0OdmmFmmcFYKO5FJPixH4Y9SJpYzB8LYRz6it9WPhC9dl/gJnqSzHtdi3607ok2C+0oxO93PgxUeSiAVFLtRtJ/SWsq2kWWXKVWnTVUPNZnBYSpS0alE6zPhNARprDNs5MltZ0Mme1oQ1pNZ8ZarEmrcjlTdSkJ1mvaVY7wtk6cCFtPRPLnBS1MEvA0olQSpqAwG+vKPex1uEv1uZhZJc+0vNlIaqQhVVxFcsOIgtTsgHQ8WWdUNiIqrsp3ZVqv+ErFf6wGlvL6zlWIBXOoriTrnq5AgZncYqHvxVmOaDPC1TmcVCpzPJViqvHaYKxcuACoBqaeySR/mbygsVF1JZ0ZgXErqg9UB2INdGPVUgg7m84rJ1vlyGcoPbFWdjibENaucyDWtNAQeMLJv2ZaW/o8t5uoxjqoKkVrMOR0GQrpEqz7Os3WtT4z/ZpUIO06v5Q23JhwjnOvCZaWPRDLQzD7IHCvvHkIlWaxrLGWbHVjqf2HKLHAFACgADQAUAHZHuxXc840QZb2Og7+PKGlRLdlfLlM7BVBJOgG+GSVKlXfL6WbRpzZKo1rwX9W/k+LRbpNiPQyV6e1vlhGZFc+tT2F30148YmXLcDB/WLU3STzoPdlcABpUeA3cSmxpBct2THf1m0/xD7CbpY3Zbjy7znowwQQAEEEEABBBBAAQQQQAEEEEABBBBAAQtbS7FyLXVv4U0/1ijU/eXRu3I84ZYIAMI2g2UtNkqXTFL/tEqy05707wO+K2xmP0SYXr12Lsk8lsHRufelUWp5rTCfCsS4lqRl8hARQgEcDnHVbllnNS8s8ZbEeRqPKGm07Bzk/hOswcD1G/UHxERGuqdL9uU450qPEVEKh2U63LaB/DtQI4TJdf8SsPpHQXdeA9k2ZvxTF/wBBi7s7RYSTDJbFZbBeZ0Szf9Z//HHZbgvFtZllT/qv+iw3yzHdWikhbmKErYmc38a3ORwkykl/4mLn6RYWbY2xyji6LpH+KczTT3BjhHcBDGgJ0BPZnHUXfMbdTt/bWHSJtlW4pkNI5LLZzRQSeA/nKGCTcq6uS3IZD947TJMymGSJcpfiIxHuQUFeZJ7ILCila7ZUhOltcxUQbq07q6k8liM1rtdsAl2NPVLN/bzFo7L/AMOXuH3jx1Bi8s+z8oOJkzFOmjR5xDFflWgVPwgRawuyiquHZ+TZFIlglj7cxs3c65t250GUWsEEAgggggAIIIIACCCCAAggggAIIIIACCCCAAggggAIIIIACPogggA8zJCt7Sqe0A/WOJu6V/Zp4AR8ggA+iwSvgWOi2ZBoq+AgggA6Uj5BBAAQQQQAEEEEABBBBAAQQQQAEEEEABBBB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data:image/jpeg;base64,/9j/4AAQSkZJRgABAQAAAQABAAD/2wCEAAkGBxQSEhUUExQVFhUXGBkXGBgWGBcYHhYVFxUYFxwbHhcZHSggGBonHBcYITEiJSkrLi4uGB8zODMsNygtLisBCgoKDg0OGhAQGywkHyQsLCwuLCwsLCwsLCwsLCwsLC4sLCwsLCwsLCwsLCwsLDQsLCwsLCwsLCwsLjcsLCwsLP/AABEIANQA7gMBIgACEQEDEQH/xAAcAAACAwEBAQEAAAAAAAAAAAAABgQFBwMCAQj/xABLEAACAAMFBAYHBgIIBQMFAAABAgADEQQFEiExBkFRYRMicYGRoQcUMkJScrEjYoKSwdEz8CRDU3OissLhY4OT0tMVs/EWJTRUZP/EABoBAAMBAQEBAAAAAAAAAAAAAAABAgMEBQb/xAAuEQACAgEEAQEHAgcAAAAAAAAAAQIRAwQSITFBUQUTFCIycYGR8SNCYaGx4fD/2gAMAwEAAhEDEQA/ANsggggAIIIIACCCCAAgiPb7fLkIXmuqIN7GncOJ5CKSz35PtWdklYZX/wCxaAVUjikodZ+0kCAdDHHxHB0IPYawg3vtVZbPUPNe2zhuBAlKewfZjPk7CFq27c2u0ZBhJTcsrI0+f2vCnZCse01y126XKFZkxE+ZgK9gOsVU7a2zj2Sz/KtPNqRlkgkmpJJOpOZPeYtrMIW4e0djtVX2ZX5m/QD9Y+rf8w+6g7j+8LdnifJhksu0veYfh8P947Leb/d8D+8VcqJCmGSyxW823qPMR0F6rvBHgYrhHiYIdAXcq2y20cV4HL6xIhRmrHmVbJkv2WIHA5jwMFBY3wRRWTaIaTVw/eXMeGo84upM5XGJSCDvGcIZ7ggggAIIIIACCCCAAggggAIIIIACCCCAAigvjaLC/Q2ZOmnnKg9lObHlwy5kRyvG8ZlpcyLKaD+sm7lH3T+u/dxiivm/pN3KZFkAaecnmGhwnnxbgug38CmNHq8ZEiykWi8ZnrNp1SUKFU+VNAK+8QBlkKwobSbW2i11Vjglf2aaEfeOr9+XKKi0zmmMXdizMalmNST2xwaJbLSOJESrLHKXJLGgEXt23EzUrCGeZDgamJsq2H3UZvIRdXbs6CSKZimvMZHs1HcYvrHcFHwkaqGXuNG8KqfxQ6FYnpaLQfZVF7iTHVVtZ/rKdiL+0PaXKizQD7yHxRhQeDt4R0vTZuTOl4HxYQcRCsyYqA9VsJBK8t9BDomxB/pQFenIHGiU8aR0S2WwZiYGHNENe8ARa7B7OWa13ZYntEpZhEo0Diq1ZjU4D1ScsiRlnTWPWxd1SjPt4kClkWaiSgPZE1U+2wfdxUGWVQYAtECXtDaV9uUj/KWU+dYlytqpRymK8o/eFR+Zf2hgvG4lOBR7zgflBf8A0ecVl67O4RkMyQo7SaeQqewGHyHB7l2hJgxIysOKkH6RymRRW7Z8yiXQtLIzqpI+mvZHhL3mysp641+NRQjtXQ90NSE4+hbTY52e1vKbFLYg7+B7Rvj5KtKzFxIwYcR/ORjlMiiBvufaFJtFeiPw3N2HjyPnF1GWtDHcO0hWkucaroHOo5NxHP8AkJjQ3wQAwQhhBBBAAQQQQAEEEEABC/fFredM9Wkn+8f4RvH7+HGJl/XgZSBUzmzOqg7cq+fjC/fl4C7rOJaEG0zcy2uHi3YMwK6mp4wdB3wQ9qb/AFsaeqWU0f8ArJm9a8/jPH3RpnpnZjo5JzJJJzJOZJ4k7zHMxm2apUc2iRYrA0w5DKO122AzW5Q93RdGChI6m8/DzP3eJ3a6VoUDZWXZc6SwzOQqouJmagCpvJJyAyimtO2BLlLGKKSAHZaszaVVTkoOWRFeysL/AKRtrvXJ/q1lzs0mpZlFelZSMTkj+qBApuJAb4actjXXplZiAFBapyFdB9YcuEEVb5NYuq+J0oJ0y9LMzBwYV6hoRiOQqp0I+Iih1i/tN6j7NyjqVOhX2lYEEA6cG/DCzdNvRmVgVcKQSAQcqwXtc8tra1tFpdy0vo1k4QAtaVJfIsopUKa0JyNMo545JU7Z0zwx3JJcMcbPOE8JMWowuTQ7xhZTp81e6JrioPYfpFDcE3BJmuTkMwOYWvnURaXbbhOTEMjoRwP7RtCdpX2c+XG4yddIQ5F23jJu2x2OXIYUl4bS0ubKV1XEfs0YmgZgfbFaDTPMNeyxmIgkmxeqypagSx0suYDyomYO+p1rF5BGpkcXlEzEbcqt+ZitD4BvGK3aO8RZ0ecw6smW0ztmN1EAPHNh+IRcQnbbN6xPs9jGYLdNNH3ENFB5Fv0jPJLbHg302NTyJS67f2XLPux9gdrNKScSzsTPmFiSQWaqry62eWX2bcY7X/dKqNVFakk0AVFzZiTkABxyqRDNZ7OE01NKnjQU7v8Ac8Yw3bu8Jl73kLDJYiQjETCpywy2ozcDQ6febfQGKUaVEZMjnNz9WMF43M8li8o4G8m5Eb4+WS8A5wsMMwarx5qd4jQLRYRPJPuJkv33GRbsGg4mp3KYTtobkGKgqGHWBGq8DXdmKc8+Bo1wQ+SM0cniNZLUcXRzMnGh3OOI58REl4q7Iqhg2W2g6MiTNPUOSMfdPA/d+nZo7RkE2HXYq/elXoJh66Dqk++g/UfTvhFUNUEEEAgggggAI+OwAJJoBmTwAj7FJtRPJWXZ09ue2HsQZsezTurABEstpX7W3TskUESwfhGWX3ichzJjM72vB7RNea+rHT4RuUcgMobPSFeAXo7JLySWAz9tOqD2DrfiEJLREmXFHNo9WSzGY+Ed54RzmHhqch2w5bLXOKZ0J97tPGEkU2WdxXHkAvVI0NK+I3j+ctYuL5sD2iSbIjmz4x9u4oWEneJZORxaYj7IrUVoIsLBZ2kqGUY0OeH3lG4qT7Q34TnwJyEU+3Cta5cqyWdqPaCwaaKgybOlBObiGNRLwnUuQdDSzNmVy7lW3PNk2KlmuizMWm2hszNKCrMWOc0ihKgmig1yqqwu2SYsyaRIluFJ+zTN3KjQmmrHU0yBNBlSN5vvZBXsCXfZj0EglVmEe10IONgPid2ABJ+Jia6G22f2es9iliXZpSoN51ZyN7Oc2PbBQ0zIbmV7OcU6RNXgxV0I/NSohssFuWatV3ajeOEaPWKm+J9jkDpLSZEuuWKZgUnkCcz3RjPBv67OjFqdnD6FkMaUqaHUbj3RKue19HNHBuqew7+4wv3rttdSk9FPmE8FlTCviwH6wXLtHY7SaC0qlNcazFI7yoXziPhNRFp7WbvVYJRdySNRghKk37aVPR1lNPNXly2P2dolg1HQzwcnpkQ1c88hDFcN+S7UhK1V0OGZKfJ5T8GH0OhjrSuNr9vucGSLhLbL8ejXqn5LJ2AFTkBmeyFHZBDaJ8+2N77USu6WvVX6GvYIsNtbWUs/Rp7c4iUvY3tHspl3xJsvR2KyYnOFJaVbsAAA5schTeTGD+bJXp/k6Y/w8DfmXH4Xf6uv0F70rbW+o2UpLP284FVpqqnIsOe4czXcYgeijY31aQXmj7abRpm7Dl1ZYI0wg1NPePIQs7LWSZfF4vbpw+xlPSUpzBmLpTissZ82Nd5jaBhlpmQFUZkkAAbyTGxydHK2zuhl1Va0FABkAAN/BQB+gzMU4tckyxjPXbNzrnpUncMshuFI43htBLnyiJNSpYrjywuF1K51pXLMCu6ooYqRHNmyShPadmnwRyQ3Mg7QXOXBYArTNDmGqPepu7NeNIqbFai4KtlMTJh9CORh7kHpZAVVLOtRwAXcSfKgz7BmEnaK7mlMJq5svtbsabxTzHZG0ZWkznnGm4vweJkRpdpaVMWYhoymoPP9t3fHfGGAIzBFRESfDZJsN0XgtokpNXRhp8LDIjuNREuMu2L2jFlE9HGJRLeci1AxTEWpQE5VYAU+XnEltqZ9pRXqJUtwCOt0YNd2KjTZnCioO2HYqNIgih2ctc0qBMxMNzFWQ/lclsPAtnxi+hiCFqzWgPa7VaW/h2ZehX5gMcw9orh74YbVPEtGdtEUsexQSfpCDbZhk3TKDZTLSekfjWYTOav+FYTGhQt9pabMeY3tOxY9507Bp3REeOrRHntQGmu7tjM0Jdw2XpJpY+ypwj5jr+0abd92AhRmGbLEMiEAq3aMwKGoqwha2PuyiqtK5Z866w62GxkM5ltgCHowKYlJABbq1yFSBRSM1i0iWyfJeYDhcAjc65DvUmoPZUdmkdhKGItTrEAE8gSQPM+MEktTrAA78JJHmBHg2pA4TGmM5hcQxEfLWsUQdY4W62JJltMmuqIoqzMaACOsxwoJJAAFSTuA1Mfnv0mbZNbpxloSLPLPVXTGfjYceA3DmTG+DA8sq8GeTIoIutr/AEuzZhMuwgyk06ZgC7D7qnJBzNT8pjNZjTbRMqTMnTX44pjsfNjF5sTslNvGdgQ4JaUM2YRXApOQA3uaGg5E7o/QOzWy9msCYbPLANKNMahd/mf9BQDcI755cWm+WK5/7syUZZOW+DBrH6NrymCosxUbukeWhP4S1R3gRVXrclrsDjp5LSyclLBWVqcHBK15VrH6Yvi+ZFlUNPmBATQVqSTyAzMJe3G1F32uxTpHS42dapRHOGYuaGpAA6wG/Sscy9p7ZfPSR1Q9mZc0bxwk/sm0Y/YL6csoBKlWxrhJoHHvU3HLWNMv2Ut52f1uxu0u8LMimYEJR3TCGyw5tlmDvoVPLL7LZBKBZiK014CPVzbRzbLahaZRoQfZJyZKAYDyIA7wDqBEYp/E6meTF0kufDf7Ho67SPRez8WLN9e5uvKi/wDfJa2X0i2wTJbzyto6MHDjGE0O/ElK8KkGJO2vpKnXhJEkShIXVsLl8R3e6tKZ95rui2tLWF5NrQywyuUtNkOjSktAbpFDDTBNluuHStBSkU7+jK2mSs6UgmBhUy6hXUHTJqA5UOtd1I6YrTOTUlTPHlLLSp2kers9JM+yyUkWWRIlIi4QSGduJNSQMRJJJprFVe22NqtP8aa0zfRiAo/5aAL3x5bYu8Aaepz68kJ8xlFhYPRpeU0//j9GPimuijwBLeUdUfcY+VRzyU58Oyy9Hm061azWhwuNscl2oqiYQFaWTooYBaE7xzjTrousz5aTVdejcBlIzqD5ecK1wehmWpDWycZn/DlVVewuesR2BY1Cw2NJMtZUpQktBRVXQCPH1sMOTJvj359D0NPmyYsezwcpYl2dQgrnoBmznfkMz9ByEUF+2Bm6xGAblyJ/EdB2DxMNEwqtXNBlQmmdK5DiczpziDbS81ThTCPimVHhL1/MV74xqlQrbdsytZPRlk3VqvIHd4xwnRfXvYsL6k8zT9BFDOhFFZaou9lrRSUAmIHP+Ei4zmQR0h9kAjziktcSNmpMwJMYqeiMyitkQWwqWWmIadU55HFvpADNC2VtwSa6kKMQzGNprll0Lv7IFK5c4c5T1APEVjM7Dd9ocgy5bEDQmoUdmiDtAJjS5EvCqrwAHgKQyWVG2YrY5svP7bBZ8v8A+iYkn6OYVPSTPHSypQ0SXWnzGn0QeMOl7piazruM9Sf+XLmTB/iRYzjbedits37uFfBF/UmFIcRfaPdkk4mHaI8PFpcsn2DxJPhQfvElseLjsSBMbgUVS1dCABU0YZjui4ueyzFlSzjILAOysAwq/WahyatScyTFTOsSiytQFS5SX1Syg9K6y8wpAPtb4YllFKkzGZQDk2HKnMKD41izNkiM5289H8yfOa12OaJc1gMctxVJjKKBqjrI1ABUV9kRowghiMIvfai8JVmm2W1qyGgBxEPjSp9mYM2UkUNa8OMZ0zak9sN3pIvf1i0u4NVLkL/dp1V8fa74ptmbmm2y0LKkYcdGcF6lRgFcwM6E0H4o97FBYcXPpbPOUnlm3/Xj7H6D9HuzwsNilyyKTGHSTT/xGAqPwii/hhkjHbBt3bLvYSrwlMq1oHNXlt8s0VKnka0HCNIuTaiz2kAo4BOgJGfYwyb68o8KUnJts9FKlRRekHYx7YyTZLDpAMJV2IUrrUa4TXx7oUrZ6O5kizzZ9onS1WWjOVQM5NBkKmgFTQb9Y2Qxlvpo2jAl+poczR5tNwGaJ2lqN3DjEY9HDNlXH3PSh7d1emwe6hKkuuFZjM+0s/tHLgNI5QCCPoseOONbYKkeFmz5M03PJJtvyx29Fdk9ZtiynzSXLaYF40mS8vlxNWnbxj9CykwikYj6B7KDbJ0yuaSSpFNMcyWQa88DeEbjHk61r3ro3w/QfIICY8LOUmgYE8iDHKaHuCCCAAiM9oY1CSyd1XOBf1Y9oWkSY4zZzA0WWzc6qF7yTXwBgATdo7K4JLEVGYCig8SST5QpXolHNNCAw7CKw/bSSphFTgXkMT+fVp4QkXsnVlnky/lbLyMSUL9qh29DtpytUo6Ay5g/EGU/5FhJtUMfojm0ts1fikk/lmJ/3GBdjfRrkfIIIog4zpOJkPwknvKlf9RjI9pWra5/9448GI/SNijG9oh/Sp/97M/zmJkVEqpkMVzy6dCPuV/MxhdmQ0XaM5H9yn+qJRTPlnsq22ZN9YmTQUtos6Is15YkSklGYHCoR12wlsZqcsqUhj2Svh5t2Y5r9IyO8kzMvtQk7o1fLIkrTPfC9tvIlM8nBYuktBmKpmPLwypgMiYVVppymUyNKHJCIk2ewiyWSXLLVwshdqe0zTlZjThUnLhSN8cNzM2x8k3nLbfQ/ey89I9XhbBKll9eHMnSFWXbpTaOvfl9Y7T0LJQHLUcCYeXE1FuI8bTkt3RRXrd0i0kmfIlTCfew4G/PLwt4mLfYLZOy2ZmnyA4dgZZDPiCriDZVzzoupOkcZIwspKkgEVHHlDHcdjKYn6yhvcbdnka/7Rx4c2b6W3Xodupx4krSVk23WCXOUrMRWBFCCAajmDke+EK9PRqJZL2JzKJzKe0h/CdO6o5Ro0Rb0SaZTiQyrNwnAWFQD/O/OnA6R0pW6OFulZmJ2ttdiBlTVBcDqgnEorkG1xAcq9wjLr9trTZhqS7s2JjqWcnzMWW09umS5rpMxdPXr461BO8k6mmm6kVuy5X1qXj3kgE/EVIHn5kR7kMUcGN7eXXZ5kZzzT3S4XhH3/6btODF0deQILeH6axV0h46ObJnqzCYGWY5mTC9ZbySWwqFxfDhFMIoQTCle09XnTXUUVmLDv1PjUxjo9TLM2pLo6s+FY0mndmm+iO2pZZE6azy1xsqKZjBeqilyKEivXmuK8oap+2sgmhtsgchNlj6GMHtV2zZebynXmVNPzaRFrGj0kJPc2SszSqj9AJe0iZpPlOeU1G/WJ1ncqQynTeI/OaTSNCYm2O+Z0p0dHoUIYAZBqbmA1B0MS9Iq4YLO76P1JYbYJg4Eaj+d0SYStn73WfKlz5RyYVpwOjKewgiG6yWkOKjXeOBjysmNxZ1J2d45WxXMtxLYI5U4WZcQVqZErUYhXdUR1iPeFulyJbTZrqktaYmY0C1IGZ7SIzGIt8TbTZ7TIkzLX60s4TCyNLlI0oItcY6MDqVOHrV11iqvVfseyaR4oD+kdL2Nil2mz/+lvLMyY/9ISQ+NDZ8JJdwCVVg1MJyOZj5en8Bv74f+2YRQrWqLn0Vn/7if7mZ/mlxTWqL70Ty629zwkP5zJcIbNfgjzKmBgCNDpHqKICMi2vl4bZPH3q/mUN+sa7GZ+kaz4bUG3PLU94JU+QHjEy6KiKUyGawt1LMQaVlla/JMYfqIWXi/uqZWzSz/ZzXTudQ48wYSKYwbUu8uzWecJjEpaZVKhKAuGlVyWvv8d8UF8W+YyEuxpiUnQDKYp3RcbUS3e67QxYHogs4Kq0B6GYszOpJOSnSkY9e3pAmzXYLKly5bMQQascJPHIDLlHZppRXZhO/Boaz0OjKexgY7yZjLmrEdhjMZ17jdL8T/tHJb4YeyCvysR5iPWlp4+GcMM833H+5slmvtxk4DDiMj+x8oZrnvpTlWq+a93CMAkbVT194kcGo3mRXzi4u7bmhHSIVPxS/+0n9Y5smltHRHN6n6IU10j47gCpNBxMI2ym2STUwqyud26hO4rqp5R1vW++eJuHurHB8PLdTN96qyL6Q7vslsT7RaOoOCavVcDhnkU+byMYLapaq7KjY1BIDUpiHGlTSG7bTaMzay0YkH2m+IcBwT69mqcqkkAAknIAZkk6ADeY9bT43jjTOTJNSfBPX1mehoJ81FyNFdwvCpANO+Lb0f3A1st0uXTqyz0kyu5UzAI+82Fe8xsnowuP1Sz4D7dA0w8ZjZkdgAC90OWAVrQV40z8Y5MusUXKMY/k1jhum2I95XRUnD1W3jcf2hUvC4pLkibJXFvNMJ/MtD5xq152TGMQ9oeY4QuWyxiaKe9uPD/aM8WZmkomP7SbKiUhmySxVc2U50XiDwG+vbCnGyMNQRyIPgRGW7Q3d6vPZB7PtJ8h08Mx3R6GKe7hnPONcoZPRltD0E71dz9nOIw192boO5sl7cPONis08oaj/AOeUfmgGNw2Gv71uzgsftUor8+D99PEGMNViv5l+S8U/5TR7NaA4qO8cDHy0Mw0RWFM6th8sJBHeIorLaShqO8cRHe33kXqq5Kd+85aeMeY8bukdFkC2TVCuUlBQxHsBABQb8xWFS9W+wH3prHuVAP1hkvKfgl0IYVzrSoNdMxp30hUvlupJXgrP+dq/QCM5VfBaF61Q1+iVQj2uc3spLQV5ddj5IIVLVDXccjo7ltJzDWpzJQjX7Vkswp2FmMShs0e5FIs8kNr0UuvbgFfOJkCrTIaDKCKICE30l2PFKlzR7jFT8rj91A74cohX1YenkTJW9ly5MM1P5gITGjFGiz2eeqz5W9kExfmlGtO0qTFa4IyIod44GPtitRkzUmD3TU8xoR3gmIRozQLmHTy2lMQJcxGRsqkq6lTrkuRO4xhfpQ2ZW7re0mXi6JkSZLxGpwkYTU7+urRsd2TjKmFUoRUFSTlgbMHnlEH0ybLNa7EtqQl51nqWAAFZJpjCgZ9UgNmSaBo1g6ZlJGLSWxKDy849Ui99G+ziW7pVecUMvCcKqCWVqioJOVCOB1EPi+jCy75toP4pX/jj24aiG1W+TjeKV8GSwRqs30XSPdnzx83Rt9FWKq1+i6aP4VoltydWTzGL6RSz435E8UkIlmtDS2DoxVhoR/OY5Qzz9pzNkUaikZMF987uwcoi2/Yq2yszJLgb5RD/AOEdbyigmSypKsCrDUMCCO0HMRrHa+ezOcXVdBNmFiSYfPRns1jYWuaOqp+yB959C9OA0HPPcIqditkmtj43qtnU9Y6GYR7in6tu7dNnsdlHVloAoFFAAoFUDcNwAjm1GbaqRvix+S9uSVhl1+I17tBFhHxFAAA0GQ7BH2PGbt2dQQvXgoWawGmR8QDDDC9ejVnN3DyEXi7ExQvRMM5xzr4gH9YTtvrFilLNGss0Pyuaf5qeJh2v0fa9qj6kfpFVeFlE2U8s++pXvIyPjQx6WOVUzGSvgyKGLYq+TZp4bPDow+JDr3g0I5iF2h0ORGo4GO1lm4XB4HPs3x20nwzklaXHZ+j1lky0mDNHAKkZ1B0PeM4U9u9rFsUrClGtMwUlINxOWM8ADpxOXEhRf0nTLFZDZJQDzAeo7UKy0YElSpHWNcwKileAoaX0dXTNttt9btGN5clhMmTCC2KaM0TLnQkAUAG6ojx8twk4+h245b4qXqa9fE+qrKFcQCpmCDUALv17RCze8zFMamg6o7FFP0i6ttrxOzg1CjLmzZD94XJ0cZuVtr5ZnhxMaXPsWB7ssIzwHp5v/JQkE9s1vKFTYy7PWLbLqKpL+1b8JGEfmp3Aw87P/b2y02n3VpZ5Z+6vWY95wnvhIbGaCCCKICCCCADK9vrr6G0lwOpNq45P748SD+KFZ42fai6PWrOyCmMdZDwcDTsOY74xqapBIIoQSCDuIyI7YhmkWXN1WvFLHxycjzlE5flOXYYerhtJmjC7UQ+6p9r5m1pyFO0jKMsstpMpw4zpkR8SnUQ2XXbShGAjC2aE8OY4jSkNCaKa/tlf/RrxS22cf0OaSs5BrIVyKtT+yDYWr7tKcIfAYtruMtpbYs6jrs5FWUcToAM8sgOAipay9GoCqQlKJUU6oyGW7LdwpHRilfBm0SrPdzvnSg4n9onS7kX3mJ7AB+8drmn4pYG9cu7d/PKJ0TKcroKIIuiX97xiNb9mbNPXDNlBxwejU7K6RbwRKnJeR0iql3BKVQqVRVFABSgA3AUyESbDd4lEmpJO87hEyCByk+2FBBBBEgfYVpz4nY8ST5ww2+bhlseVB2nIfWFpRG2JdsTKK/v4o+Qf5miDEu/G+27FH6n9Yq7VbVSgzZjoi5k924czHbFcIyZmu09l6O1zVAyLYx2OMX1J8I+Xhs/aZViFtMsrJZwisdTiBIfD8FRQE6kilY0a5rplPa0tFtRWAFOjALKAKlcX9oanTTthyv3aWTNkvKMkPLZSHE2gXDTgDu7RSkXlzTS2wX5IjjTds/OmyF3S7TbJMmd0mGY4X7MVJYnIE5lV1qwBIGdDSP0HaGk2WStnkSxJRBQIM+04vfJOZJzzzhP9HezCWQvbsLFXxLZw3tpKOs3DTPFmBvw50OLK7ttqMxydw+seXN2zpiqRFtTZYe8/Mf2EVdpMT5sTNmLm9anjEPskoz8+C95HgDEMpFxc1nNisDTKUnWimHiARRR2gEt2tSGy4bv9XkJL3gVb5jmfM07orJP9KtWPWVI9ngz8fHPuWGKGTYQQQQAEEEEABGeekXZ+hNpljI5TQNx0D9h0POh3mNDjzNlhgVYAgggg5gg5EEQmrGnRgDRMuy24OoxopNQfgbj2HfFrtjs2bJMxLUyWPVOuE/ATx4HeOwwtmI6NO0P90W/rAOfZocO4ncefLx1pRye2CcolqAXYb8wg+M/oNSeABIx27rxw0VjkPZbhyP3fpDhcl7YDwJzPPv4RSZDQ4Gy+rnGrVXIFTqxJoAKasTppFrFPdluWcwdjkvsDiTkX7SKgcq/FlPaYWmBVPVTNyN5I6q+HWP4dxinK+yaJMEczOGPBnXCW5AVAz7amnymOlYACCCCAAggggAqNoJ9Aqccz2DIfzyile0AZangBU+AhmtF2I7YmqT20y7oiXhYJcuWSigZjPONoTSSQmKM26nnzcTHo1JAoKF6UA19lfOLi9dm5FnszdClHqCWY4nemZ6xzPVxGg+GPoMFst2EDGzNiPVXNi5G5V1Yjy30jWTfDsmhVkyyxoKDeSSAABqSTuAz7o+SLn9aOJm/oq76ZWlwdwOZkAjM5Y9BlnE2Rc6szNaRhVTVbPUHI5gzGGTj7oyyIJNCI43jeZr0cvMe6o90cBwXgN3ZQCMue+IjjD1Ot6Xmz9WlDpQaCnDlEHDQR9kycOuZOpj1gLEAAknIAbyY50qKuzlKszTXWWgqzGgH86DfDjPlCzSkskjObM9o9upPCoFOQEfLJIS75WN6NPcUA1/COQyqf9osbgu1lrOm5znzNfdB3dunZkIAbLC7bEJMtUXdqeLHUxJgggAIIIIACCCCAAggggA422yJNRpcxQyMKEH+cjzjIdrdl3sbYhV5LHqvwr7rcDz0PlGyR4nyVdSrqGVhQgioI4EQmrGnR+emiRZLwKZHNfMdn7Q37WbBvKrNsoLy9TL1ZPl3uvn2whtEdGnY7XVfvA1/nfwhtuW+wq0JrXMnix1P86CgjGlcqag0i0sV6uOfLjDTE0bVddrV8Uyubmo5IMlHhVu1zHexjE8x+JwL8suoP+Mv4CMtsW1IXJjhP3svOGK69ogqqA2g14nee85xVk0OdmmFmmcFYKO5FJPixH4Y9SJpYzB8LYRz6it9WPhC9dl/gJnqSzHtdi3607ok2C+0oxO93PgxUeSiAVFLtRtJ/SWsq2kWWXKVWnTVUPNZnBYSpS0alE6zPhNARprDNs5MltZ0Mme1oQ1pNZ8ZarEmrcjlTdSkJ1mvaVY7wtk6cCFtPRPLnBS1MEvA0olQSpqAwG+vKPex1uEv1uZhZJc+0vNlIaqQhVVxFcsOIgtTsgHQ8WWdUNiIqrsp3ZVqv+ErFf6wGlvL6zlWIBXOoriTrnq5AgZncYqHvxVmOaDPC1TmcVCpzPJViqvHaYKxcuACoBqaeySR/mbygsVF1JZ0ZgXErqg9UB2INdGPVUgg7m84rJ1vlyGcoPbFWdjibENaucyDWtNAQeMLJv2ZaW/o8t5uoxjqoKkVrMOR0GQrpEqz7Os3WtT4z/ZpUIO06v5Q23JhwjnOvCZaWPRDLQzD7IHCvvHkIlWaxrLGWbHVjqf2HKLHAFACgADQAUAHZHuxXc840QZb2Og7+PKGlRLdlfLlM7BVBJOgG+GSVKlXfL6WbRpzZKo1rwX9W/k+LRbpNiPQyV6e1vlhGZFc+tT2F30148YmXLcDB/WLU3STzoPdlcABpUeA3cSmxpBct2THf1m0/xD7CbpY3Zbjy7znowwQQAEEEEABBBBAAQQQQAEEEEABBBBAAQtbS7FyLXVv4U0/1ijU/eXRu3I84ZYIAMI2g2UtNkqXTFL/tEqy05707wO+K2xmP0SYXr12Lsk8lsHRufelUWp5rTCfCsS4lqRl8hARQgEcDnHVbllnNS8s8ZbEeRqPKGm07Bzk/hOswcD1G/UHxERGuqdL9uU450qPEVEKh2U63LaB/DtQI4TJdf8SsPpHQXdeA9k2ZvxTF/wBBi7s7RYSTDJbFZbBeZ0Szf9Z//HHZbgvFtZllT/qv+iw3yzHdWikhbmKErYmc38a3ORwkykl/4mLn6RYWbY2xyji6LpH+KczTT3BjhHcBDGgJ0BPZnHUXfMbdTt/bWHSJtlW4pkNI5LLZzRQSeA/nKGCTcq6uS3IZD947TJMymGSJcpfiIxHuQUFeZJ7ILCila7ZUhOltcxUQbq07q6k8liM1rtdsAl2NPVLN/bzFo7L/AMOXuH3jx1Bi8s+z8oOJkzFOmjR5xDFflWgVPwgRawuyiquHZ+TZFIlglj7cxs3c65t250GUWsEEAgggggAIIIIACCCCAAggggAIIIIACCCCAAggggAIIIIACPogggA8zJCt7Sqe0A/WOJu6V/Zp4AR8ggA+iwSvgWOi2ZBoq+AgggA6Uj5BBAAQQQQAEEEEABBBBAAQQQQAEEEEABBBBA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126" name="Picture 6" descr="http://www.zamanindegeri.com/files/yaman_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3068960"/>
            <a:ext cx="2004346" cy="19442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021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267744" y="1412776"/>
            <a:ext cx="5544616" cy="4176464"/>
          </a:xfrm>
        </p:spPr>
        <p:txBody>
          <a:bodyPr>
            <a:noAutofit/>
          </a:bodyPr>
          <a:lstStyle/>
          <a:p>
            <a:pPr marL="45720" indent="0">
              <a:buNone/>
            </a:pPr>
            <a:r>
              <a:rPr lang="tr-TR" altLang="tr-TR" sz="2400" dirty="0">
                <a:solidFill>
                  <a:schemeClr val="accent1">
                    <a:lumMod val="50000"/>
                  </a:schemeClr>
                </a:solidFill>
                <a:latin typeface="Calibri" panose="020F0502020204030204" pitchFamily="34" charset="0"/>
              </a:rPr>
              <a:t>Verimli bir çalışma vücudun en yüksek kapasiteyle </a:t>
            </a:r>
            <a:r>
              <a:rPr lang="tr-TR" altLang="tr-TR" sz="2400" dirty="0" smtClean="0">
                <a:solidFill>
                  <a:schemeClr val="accent1">
                    <a:lumMod val="50000"/>
                  </a:schemeClr>
                </a:solidFill>
                <a:latin typeface="Calibri" panose="020F0502020204030204" pitchFamily="34" charset="0"/>
              </a:rPr>
              <a:t>çalıştığı zaman </a:t>
            </a:r>
            <a:r>
              <a:rPr lang="tr-TR" altLang="tr-TR" sz="2400" dirty="0">
                <a:solidFill>
                  <a:schemeClr val="accent1">
                    <a:lumMod val="50000"/>
                  </a:schemeClr>
                </a:solidFill>
                <a:latin typeface="Calibri" panose="020F0502020204030204" pitchFamily="34" charset="0"/>
              </a:rPr>
              <a:t>daha etkili sonuçlar alınır. Çalışmayı kesin sürelerle belirleyiniz. Yani </a:t>
            </a:r>
            <a:r>
              <a:rPr lang="tr-TR" altLang="tr-TR" sz="2400" dirty="0" smtClean="0">
                <a:solidFill>
                  <a:schemeClr val="accent1">
                    <a:lumMod val="50000"/>
                  </a:schemeClr>
                </a:solidFill>
                <a:latin typeface="Calibri" panose="020F0502020204030204" pitchFamily="34" charset="0"/>
              </a:rPr>
              <a:t>«</a:t>
            </a:r>
            <a:r>
              <a:rPr lang="tr-TR" altLang="tr-TR" sz="2400" dirty="0">
                <a:solidFill>
                  <a:srgbClr val="C00000"/>
                </a:solidFill>
                <a:latin typeface="Calibri" panose="020F0502020204030204" pitchFamily="34" charset="0"/>
              </a:rPr>
              <a:t>Ş</a:t>
            </a:r>
            <a:r>
              <a:rPr lang="tr-TR" altLang="tr-TR" sz="2400" dirty="0" smtClean="0">
                <a:solidFill>
                  <a:srgbClr val="C00000"/>
                </a:solidFill>
                <a:latin typeface="Calibri" panose="020F0502020204030204" pitchFamily="34" charset="0"/>
              </a:rPr>
              <a:t>imdi </a:t>
            </a:r>
            <a:r>
              <a:rPr lang="tr-TR" altLang="tr-TR" sz="2400" dirty="0">
                <a:solidFill>
                  <a:srgbClr val="C00000"/>
                </a:solidFill>
                <a:latin typeface="Calibri" panose="020F0502020204030204" pitchFamily="34" charset="0"/>
              </a:rPr>
              <a:t>bu dersin şu konusuna 40 dk. Çalışacağım</a:t>
            </a:r>
            <a:r>
              <a:rPr lang="tr-TR" altLang="tr-TR" sz="2400" dirty="0">
                <a:solidFill>
                  <a:schemeClr val="accent1">
                    <a:lumMod val="50000"/>
                  </a:schemeClr>
                </a:solidFill>
                <a:latin typeface="Calibri" panose="020F0502020204030204" pitchFamily="34" charset="0"/>
              </a:rPr>
              <a:t>.» şeklinde çalışmaya başlamadan önce çalışacağınız konunun süresi ile ilgili hedef </a:t>
            </a:r>
            <a:r>
              <a:rPr lang="tr-TR" altLang="tr-TR" sz="2400" dirty="0" smtClean="0">
                <a:solidFill>
                  <a:schemeClr val="accent1">
                    <a:lumMod val="50000"/>
                  </a:schemeClr>
                </a:solidFill>
                <a:latin typeface="Calibri" panose="020F0502020204030204" pitchFamily="34" charset="0"/>
              </a:rPr>
              <a:t>belirleyiniz</a:t>
            </a:r>
            <a:r>
              <a:rPr lang="tr-TR" altLang="tr-TR" sz="2400" dirty="0">
                <a:solidFill>
                  <a:schemeClr val="accent1">
                    <a:lumMod val="50000"/>
                  </a:schemeClr>
                </a:solidFill>
                <a:latin typeface="Calibri" panose="020F0502020204030204" pitchFamily="34" charset="0"/>
              </a:rPr>
              <a:t>. </a:t>
            </a:r>
            <a:endParaRPr lang="tr-TR" sz="2400" dirty="0">
              <a:solidFill>
                <a:schemeClr val="accent1">
                  <a:lumMod val="50000"/>
                </a:schemeClr>
              </a:solidFill>
              <a:latin typeface="Calibri" panose="020F0502020204030204" pitchFamily="34" charset="0"/>
            </a:endParaRPr>
          </a:p>
        </p:txBody>
      </p:sp>
      <p:pic>
        <p:nvPicPr>
          <p:cNvPr id="4" name="Picture 5" descr="j02341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944" y="1124744"/>
            <a:ext cx="1224136" cy="122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2" descr="https://encrypted-tbn1.gstatic.com/images?q=tbn:ANd9GcTsUyCBcVuzgu9yxtTkliX1WHW7WVSYdbiOPmkvJG4G4hcvxgge5pG3Amz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1427856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Hava Akımı">
  <a:themeElements>
    <a:clrScheme name="Hava Akımı">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396</TotalTime>
  <Words>1511</Words>
  <Application>Microsoft Office PowerPoint</Application>
  <PresentationFormat>Ekran Gösterisi (4:3)</PresentationFormat>
  <Paragraphs>135</Paragraphs>
  <Slides>38</Slides>
  <Notes>3</Notes>
  <HiddenSlides>0</HiddenSlides>
  <MMClips>0</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Hava Akımı</vt:lpstr>
      <vt:lpstr>VERİMLİ DERS ÇALIŞMA VE ÖĞRENME STİLLERİ</vt:lpstr>
      <vt:lpstr>PowerPoint Sunusu</vt:lpstr>
      <vt:lpstr>PowerPoint Sunusu</vt:lpstr>
      <vt:lpstr>PowerPoint Sunusu</vt:lpstr>
      <vt:lpstr>PowerPoint Sunusu</vt:lpstr>
      <vt:lpstr>PowerPoint Sunusu</vt:lpstr>
      <vt:lpstr>  Pek çok insan hayatta becerisi, zekası ve hatta cesareti olmadığı için değil yalnızca enerjisini bir plan etrafında toplamadığı için başarısız  olmuştur.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VERİMLİ DERS ÇALIŞMA VE ÖĞRENME STİLLERİ</dc:title>
  <dc:creator>güneş</dc:creator>
  <cp:lastModifiedBy>2222</cp:lastModifiedBy>
  <cp:revision>57</cp:revision>
  <dcterms:created xsi:type="dcterms:W3CDTF">2015-10-08T05:30:12Z</dcterms:created>
  <dcterms:modified xsi:type="dcterms:W3CDTF">2022-10-18T05:59:50Z</dcterms:modified>
</cp:coreProperties>
</file>