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870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00" b="1" i="0">
                <a:solidFill>
                  <a:srgbClr val="BC31B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00" b="1" i="0">
                <a:solidFill>
                  <a:srgbClr val="BC31B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400" b="1" i="0">
                <a:solidFill>
                  <a:srgbClr val="BC31B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9375" y="718989"/>
            <a:ext cx="2789248" cy="1918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400" b="1" i="0">
                <a:solidFill>
                  <a:srgbClr val="BC31B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2.pn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4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4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290" y="632152"/>
            <a:ext cx="17087850" cy="9069070"/>
            <a:chOff x="603427" y="612125"/>
            <a:chExt cx="17087850" cy="9069070"/>
          </a:xfrm>
        </p:grpSpPr>
        <p:sp>
          <p:nvSpPr>
            <p:cNvPr id="3" name="object 3"/>
            <p:cNvSpPr/>
            <p:nvPr/>
          </p:nvSpPr>
          <p:spPr>
            <a:xfrm>
              <a:off x="905176" y="1431383"/>
              <a:ext cx="16446500" cy="6280150"/>
            </a:xfrm>
            <a:custGeom>
              <a:avLst/>
              <a:gdLst/>
              <a:ahLst/>
              <a:cxnLst/>
              <a:rect l="l" t="t" r="r" b="b"/>
              <a:pathLst>
                <a:path w="16446500" h="6280150">
                  <a:moveTo>
                    <a:pt x="16445995" y="6279895"/>
                  </a:moveTo>
                  <a:lnTo>
                    <a:pt x="0" y="6279895"/>
                  </a:lnTo>
                  <a:lnTo>
                    <a:pt x="0" y="0"/>
                  </a:lnTo>
                  <a:lnTo>
                    <a:pt x="16445995" y="0"/>
                  </a:lnTo>
                  <a:lnTo>
                    <a:pt x="16445995" y="6279895"/>
                  </a:lnTo>
                  <a:close/>
                </a:path>
              </a:pathLst>
            </a:custGeom>
            <a:solidFill>
              <a:srgbClr val="FFE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587" y="612125"/>
              <a:ext cx="16870784" cy="7277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1370" y="993589"/>
              <a:ext cx="2324099" cy="447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427" y="6775491"/>
              <a:ext cx="17087849" cy="29051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398" y="6288756"/>
              <a:ext cx="3141463" cy="314324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70035" y="1828947"/>
            <a:ext cx="7339965" cy="525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b="0" spc="55" dirty="0">
                <a:solidFill>
                  <a:srgbClr val="000000"/>
                </a:solidFill>
                <a:latin typeface="Microsoft Sans Serif"/>
                <a:cs typeface="Microsoft Sans Serif"/>
              </a:rPr>
              <a:t>Teknolojiyi</a:t>
            </a:r>
            <a:r>
              <a:rPr sz="3250" b="0" spc="7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250" b="0" spc="35" dirty="0">
                <a:solidFill>
                  <a:srgbClr val="000000"/>
                </a:solidFill>
                <a:latin typeface="Microsoft Sans Serif"/>
                <a:cs typeface="Microsoft Sans Serif"/>
              </a:rPr>
              <a:t>nasıl</a:t>
            </a:r>
            <a:r>
              <a:rPr sz="3250" b="0" spc="7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250" b="0" spc="55" dirty="0">
                <a:solidFill>
                  <a:srgbClr val="000000"/>
                </a:solidFill>
                <a:latin typeface="Microsoft Sans Serif"/>
                <a:cs typeface="Microsoft Sans Serif"/>
              </a:rPr>
              <a:t>bilinçli</a:t>
            </a:r>
            <a:r>
              <a:rPr sz="3250" b="0" spc="7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250" b="0" spc="110" dirty="0">
                <a:solidFill>
                  <a:srgbClr val="000000"/>
                </a:solidFill>
                <a:latin typeface="Microsoft Sans Serif"/>
                <a:cs typeface="Microsoft Sans Serif"/>
              </a:rPr>
              <a:t>kullanabilirim?</a:t>
            </a:r>
            <a:endParaRPr sz="325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61955" y="1949981"/>
            <a:ext cx="14439900" cy="8277859"/>
            <a:chOff x="3848234" y="2009404"/>
            <a:chExt cx="14439900" cy="8277859"/>
          </a:xfrm>
        </p:grpSpPr>
        <p:sp>
          <p:nvSpPr>
            <p:cNvPr id="10" name="object 10"/>
            <p:cNvSpPr/>
            <p:nvPr/>
          </p:nvSpPr>
          <p:spPr>
            <a:xfrm>
              <a:off x="12836469" y="2020573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1" y="266702"/>
                  </a:moveTo>
                  <a:lnTo>
                    <a:pt x="91202" y="259904"/>
                  </a:lnTo>
                  <a:lnTo>
                    <a:pt x="54595" y="240974"/>
                  </a:lnTo>
                  <a:lnTo>
                    <a:pt x="25729" y="212107"/>
                  </a:lnTo>
                  <a:lnTo>
                    <a:pt x="6798" y="175501"/>
                  </a:lnTo>
                  <a:lnTo>
                    <a:pt x="0" y="133351"/>
                  </a:lnTo>
                  <a:lnTo>
                    <a:pt x="6798" y="91201"/>
                  </a:lnTo>
                  <a:lnTo>
                    <a:pt x="25729" y="54595"/>
                  </a:lnTo>
                  <a:lnTo>
                    <a:pt x="54595" y="25729"/>
                  </a:lnTo>
                  <a:lnTo>
                    <a:pt x="91202" y="6798"/>
                  </a:lnTo>
                  <a:lnTo>
                    <a:pt x="133351" y="0"/>
                  </a:lnTo>
                  <a:lnTo>
                    <a:pt x="175500" y="6798"/>
                  </a:lnTo>
                  <a:lnTo>
                    <a:pt x="212106" y="25729"/>
                  </a:lnTo>
                  <a:lnTo>
                    <a:pt x="240972" y="54595"/>
                  </a:lnTo>
                  <a:lnTo>
                    <a:pt x="259903" y="91202"/>
                  </a:lnTo>
                  <a:lnTo>
                    <a:pt x="266701" y="133351"/>
                  </a:lnTo>
                  <a:lnTo>
                    <a:pt x="259903" y="175500"/>
                  </a:lnTo>
                  <a:lnTo>
                    <a:pt x="240972" y="212107"/>
                  </a:lnTo>
                  <a:lnTo>
                    <a:pt x="212106" y="240973"/>
                  </a:lnTo>
                  <a:lnTo>
                    <a:pt x="175500" y="259904"/>
                  </a:lnTo>
                  <a:lnTo>
                    <a:pt x="133351" y="266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82305" y="2098869"/>
              <a:ext cx="175033" cy="1220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59731" y="2020600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50" y="266700"/>
                  </a:moveTo>
                  <a:lnTo>
                    <a:pt x="91200" y="259901"/>
                  </a:lnTo>
                  <a:lnTo>
                    <a:pt x="54594" y="240970"/>
                  </a:lnTo>
                  <a:lnTo>
                    <a:pt x="25728" y="212103"/>
                  </a:lnTo>
                  <a:lnTo>
                    <a:pt x="6798" y="175497"/>
                  </a:lnTo>
                  <a:lnTo>
                    <a:pt x="0" y="133350"/>
                  </a:lnTo>
                  <a:lnTo>
                    <a:pt x="6798" y="91200"/>
                  </a:lnTo>
                  <a:lnTo>
                    <a:pt x="25728" y="54594"/>
                  </a:lnTo>
                  <a:lnTo>
                    <a:pt x="54594" y="25728"/>
                  </a:lnTo>
                  <a:lnTo>
                    <a:pt x="91200" y="6798"/>
                  </a:lnTo>
                  <a:lnTo>
                    <a:pt x="133350" y="0"/>
                  </a:lnTo>
                  <a:lnTo>
                    <a:pt x="175497" y="6798"/>
                  </a:lnTo>
                  <a:lnTo>
                    <a:pt x="212103" y="25728"/>
                  </a:lnTo>
                  <a:lnTo>
                    <a:pt x="240970" y="54594"/>
                  </a:lnTo>
                  <a:lnTo>
                    <a:pt x="259901" y="91200"/>
                  </a:lnTo>
                  <a:lnTo>
                    <a:pt x="266700" y="133350"/>
                  </a:lnTo>
                  <a:lnTo>
                    <a:pt x="259901" y="175497"/>
                  </a:lnTo>
                  <a:lnTo>
                    <a:pt x="240970" y="212103"/>
                  </a:lnTo>
                  <a:lnTo>
                    <a:pt x="212103" y="240970"/>
                  </a:lnTo>
                  <a:lnTo>
                    <a:pt x="175497" y="259901"/>
                  </a:lnTo>
                  <a:lnTo>
                    <a:pt x="133350" y="266700"/>
                  </a:lnTo>
                  <a:close/>
                </a:path>
              </a:pathLst>
            </a:custGeom>
            <a:solidFill>
              <a:srgbClr val="282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06904" y="2089314"/>
              <a:ext cx="151060" cy="1364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80285" y="2009404"/>
              <a:ext cx="276224" cy="2762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99970" y="4294041"/>
              <a:ext cx="4588028" cy="59929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08385" y="5079729"/>
              <a:ext cx="2152649" cy="12096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47124" y="4613567"/>
              <a:ext cx="2266949" cy="12763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48234" y="6164436"/>
              <a:ext cx="2257424" cy="126682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8058" y="5544824"/>
              <a:ext cx="2190749" cy="12287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1984" y="4902050"/>
              <a:ext cx="2236588" cy="12572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3198" y="4597204"/>
              <a:ext cx="2324099" cy="13049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15231" y="5626820"/>
              <a:ext cx="2038349" cy="11429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0693" y="6189648"/>
              <a:ext cx="2085974" cy="117157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732680" y="8274387"/>
              <a:ext cx="1152525" cy="304800"/>
            </a:xfrm>
            <a:custGeom>
              <a:avLst/>
              <a:gdLst/>
              <a:ahLst/>
              <a:cxnLst/>
              <a:rect l="l" t="t" r="r" b="b"/>
              <a:pathLst>
                <a:path w="1152525" h="304800">
                  <a:moveTo>
                    <a:pt x="79181" y="101"/>
                  </a:moveTo>
                  <a:lnTo>
                    <a:pt x="76242" y="101"/>
                  </a:lnTo>
                  <a:lnTo>
                    <a:pt x="78357" y="0"/>
                  </a:lnTo>
                  <a:lnTo>
                    <a:pt x="79181" y="101"/>
                  </a:lnTo>
                  <a:close/>
                </a:path>
                <a:path w="1152525" h="304800">
                  <a:moveTo>
                    <a:pt x="1143012" y="110679"/>
                  </a:moveTo>
                  <a:lnTo>
                    <a:pt x="1136189" y="109541"/>
                  </a:lnTo>
                  <a:lnTo>
                    <a:pt x="1135067" y="101317"/>
                  </a:lnTo>
                  <a:lnTo>
                    <a:pt x="1134569" y="98365"/>
                  </a:lnTo>
                  <a:lnTo>
                    <a:pt x="1133243" y="92070"/>
                  </a:lnTo>
                  <a:lnTo>
                    <a:pt x="1132782" y="90401"/>
                  </a:lnTo>
                  <a:lnTo>
                    <a:pt x="1131333" y="85510"/>
                  </a:lnTo>
                  <a:lnTo>
                    <a:pt x="1130568" y="82288"/>
                  </a:lnTo>
                  <a:lnTo>
                    <a:pt x="1129133" y="79249"/>
                  </a:lnTo>
                  <a:lnTo>
                    <a:pt x="1128159" y="76249"/>
                  </a:lnTo>
                  <a:lnTo>
                    <a:pt x="1125579" y="70360"/>
                  </a:lnTo>
                  <a:lnTo>
                    <a:pt x="1101987" y="39556"/>
                  </a:lnTo>
                  <a:lnTo>
                    <a:pt x="1073070" y="22400"/>
                  </a:lnTo>
                  <a:lnTo>
                    <a:pt x="1071549" y="21749"/>
                  </a:lnTo>
                  <a:lnTo>
                    <a:pt x="1069991" y="21179"/>
                  </a:lnTo>
                  <a:lnTo>
                    <a:pt x="1066864" y="20326"/>
                  </a:lnTo>
                  <a:lnTo>
                    <a:pt x="1063629" y="19028"/>
                  </a:lnTo>
                  <a:lnTo>
                    <a:pt x="1060260" y="18276"/>
                  </a:lnTo>
                  <a:lnTo>
                    <a:pt x="1056891" y="17398"/>
                  </a:lnTo>
                  <a:lnTo>
                    <a:pt x="1053399" y="16732"/>
                  </a:lnTo>
                  <a:lnTo>
                    <a:pt x="1049612" y="16091"/>
                  </a:lnTo>
                  <a:lnTo>
                    <a:pt x="1045312" y="15401"/>
                  </a:lnTo>
                  <a:lnTo>
                    <a:pt x="1044166" y="9521"/>
                  </a:lnTo>
                  <a:lnTo>
                    <a:pt x="1051626" y="5387"/>
                  </a:lnTo>
                  <a:lnTo>
                    <a:pt x="1055518" y="3805"/>
                  </a:lnTo>
                  <a:lnTo>
                    <a:pt x="1063543" y="1345"/>
                  </a:lnTo>
                  <a:lnTo>
                    <a:pt x="1067691" y="829"/>
                  </a:lnTo>
                  <a:lnTo>
                    <a:pt x="1074044" y="0"/>
                  </a:lnTo>
                  <a:lnTo>
                    <a:pt x="1076158" y="101"/>
                  </a:lnTo>
                  <a:lnTo>
                    <a:pt x="1082704" y="101"/>
                  </a:lnTo>
                  <a:lnTo>
                    <a:pt x="1083675" y="260"/>
                  </a:lnTo>
                  <a:lnTo>
                    <a:pt x="1121087" y="14615"/>
                  </a:lnTo>
                  <a:lnTo>
                    <a:pt x="1145987" y="45678"/>
                  </a:lnTo>
                  <a:lnTo>
                    <a:pt x="1152401" y="79905"/>
                  </a:lnTo>
                  <a:lnTo>
                    <a:pt x="1152220" y="82066"/>
                  </a:lnTo>
                  <a:lnTo>
                    <a:pt x="1151598" y="86350"/>
                  </a:lnTo>
                  <a:lnTo>
                    <a:pt x="1151403" y="88462"/>
                  </a:lnTo>
                  <a:lnTo>
                    <a:pt x="1146951" y="103097"/>
                  </a:lnTo>
                  <a:lnTo>
                    <a:pt x="1143012" y="110679"/>
                  </a:lnTo>
                  <a:close/>
                </a:path>
                <a:path w="1152525" h="304800">
                  <a:moveTo>
                    <a:pt x="9388" y="110679"/>
                  </a:moveTo>
                  <a:lnTo>
                    <a:pt x="807" y="86350"/>
                  </a:lnTo>
                  <a:lnTo>
                    <a:pt x="484" y="84218"/>
                  </a:lnTo>
                  <a:lnTo>
                    <a:pt x="351" y="83142"/>
                  </a:lnTo>
                  <a:lnTo>
                    <a:pt x="180" y="82066"/>
                  </a:lnTo>
                  <a:lnTo>
                    <a:pt x="0" y="79905"/>
                  </a:lnTo>
                  <a:lnTo>
                    <a:pt x="9517" y="39556"/>
                  </a:lnTo>
                  <a:lnTo>
                    <a:pt x="42625" y="7666"/>
                  </a:lnTo>
                  <a:lnTo>
                    <a:pt x="68730" y="260"/>
                  </a:lnTo>
                  <a:lnTo>
                    <a:pt x="69790" y="86"/>
                  </a:lnTo>
                  <a:lnTo>
                    <a:pt x="70863" y="53"/>
                  </a:lnTo>
                  <a:lnTo>
                    <a:pt x="74094" y="53"/>
                  </a:lnTo>
                  <a:lnTo>
                    <a:pt x="76242" y="101"/>
                  </a:lnTo>
                  <a:lnTo>
                    <a:pt x="79181" y="101"/>
                  </a:lnTo>
                  <a:lnTo>
                    <a:pt x="88853" y="1345"/>
                  </a:lnTo>
                  <a:lnTo>
                    <a:pt x="96878" y="3805"/>
                  </a:lnTo>
                  <a:lnTo>
                    <a:pt x="100774" y="5387"/>
                  </a:lnTo>
                  <a:lnTo>
                    <a:pt x="108239" y="9521"/>
                  </a:lnTo>
                  <a:lnTo>
                    <a:pt x="107094" y="15401"/>
                  </a:lnTo>
                  <a:lnTo>
                    <a:pt x="102652" y="16105"/>
                  </a:lnTo>
                  <a:lnTo>
                    <a:pt x="99007" y="16732"/>
                  </a:lnTo>
                  <a:lnTo>
                    <a:pt x="95514" y="17398"/>
                  </a:lnTo>
                  <a:lnTo>
                    <a:pt x="92141" y="18276"/>
                  </a:lnTo>
                  <a:lnTo>
                    <a:pt x="88762" y="19028"/>
                  </a:lnTo>
                  <a:lnTo>
                    <a:pt x="85536" y="20326"/>
                  </a:lnTo>
                  <a:lnTo>
                    <a:pt x="82405" y="21179"/>
                  </a:lnTo>
                  <a:lnTo>
                    <a:pt x="80851" y="21749"/>
                  </a:lnTo>
                  <a:lnTo>
                    <a:pt x="79335" y="22400"/>
                  </a:lnTo>
                  <a:lnTo>
                    <a:pt x="77829" y="22945"/>
                  </a:lnTo>
                  <a:lnTo>
                    <a:pt x="75596" y="23808"/>
                  </a:lnTo>
                  <a:lnTo>
                    <a:pt x="43932" y="45678"/>
                  </a:lnTo>
                  <a:lnTo>
                    <a:pt x="23263" y="79249"/>
                  </a:lnTo>
                  <a:lnTo>
                    <a:pt x="21837" y="82288"/>
                  </a:lnTo>
                  <a:lnTo>
                    <a:pt x="21058" y="85510"/>
                  </a:lnTo>
                  <a:lnTo>
                    <a:pt x="19578" y="90551"/>
                  </a:lnTo>
                  <a:lnTo>
                    <a:pt x="19162" y="92070"/>
                  </a:lnTo>
                  <a:lnTo>
                    <a:pt x="17827" y="98365"/>
                  </a:lnTo>
                  <a:lnTo>
                    <a:pt x="17328" y="101317"/>
                  </a:lnTo>
                  <a:lnTo>
                    <a:pt x="16216" y="109541"/>
                  </a:lnTo>
                  <a:lnTo>
                    <a:pt x="9388" y="110679"/>
                  </a:lnTo>
                  <a:close/>
                </a:path>
                <a:path w="1152525" h="304800">
                  <a:moveTo>
                    <a:pt x="1082704" y="101"/>
                  </a:moveTo>
                  <a:lnTo>
                    <a:pt x="1076158" y="101"/>
                  </a:lnTo>
                  <a:lnTo>
                    <a:pt x="1078301" y="53"/>
                  </a:lnTo>
                  <a:lnTo>
                    <a:pt x="1081537" y="53"/>
                  </a:lnTo>
                  <a:lnTo>
                    <a:pt x="1082704" y="101"/>
                  </a:lnTo>
                  <a:close/>
                </a:path>
                <a:path w="1152525" h="304800">
                  <a:moveTo>
                    <a:pt x="764379" y="275884"/>
                  </a:moveTo>
                  <a:lnTo>
                    <a:pt x="571962" y="275884"/>
                  </a:lnTo>
                  <a:lnTo>
                    <a:pt x="619362" y="274071"/>
                  </a:lnTo>
                  <a:lnTo>
                    <a:pt x="666603" y="268658"/>
                  </a:lnTo>
                  <a:lnTo>
                    <a:pt x="713603" y="259680"/>
                  </a:lnTo>
                  <a:lnTo>
                    <a:pt x="760315" y="247160"/>
                  </a:lnTo>
                  <a:lnTo>
                    <a:pt x="806539" y="231173"/>
                  </a:lnTo>
                  <a:lnTo>
                    <a:pt x="852308" y="211715"/>
                  </a:lnTo>
                  <a:lnTo>
                    <a:pt x="897498" y="188835"/>
                  </a:lnTo>
                  <a:lnTo>
                    <a:pt x="942026" y="162569"/>
                  </a:lnTo>
                  <a:lnTo>
                    <a:pt x="985807" y="132954"/>
                  </a:lnTo>
                  <a:lnTo>
                    <a:pt x="1028863" y="99933"/>
                  </a:lnTo>
                  <a:lnTo>
                    <a:pt x="1070794" y="63814"/>
                  </a:lnTo>
                  <a:lnTo>
                    <a:pt x="1076610" y="58518"/>
                  </a:lnTo>
                  <a:lnTo>
                    <a:pt x="1085538" y="59015"/>
                  </a:lnTo>
                  <a:lnTo>
                    <a:pt x="1095972" y="70803"/>
                  </a:lnTo>
                  <a:lnTo>
                    <a:pt x="1095487" y="79881"/>
                  </a:lnTo>
                  <a:lnTo>
                    <a:pt x="1089672" y="85177"/>
                  </a:lnTo>
                  <a:lnTo>
                    <a:pt x="1050479" y="119138"/>
                  </a:lnTo>
                  <a:lnTo>
                    <a:pt x="1010499" y="150370"/>
                  </a:lnTo>
                  <a:lnTo>
                    <a:pt x="969794" y="178830"/>
                  </a:lnTo>
                  <a:lnTo>
                    <a:pt x="928429" y="204477"/>
                  </a:lnTo>
                  <a:lnTo>
                    <a:pt x="886469" y="227268"/>
                  </a:lnTo>
                  <a:lnTo>
                    <a:pt x="843942" y="247173"/>
                  </a:lnTo>
                  <a:lnTo>
                    <a:pt x="799555" y="264646"/>
                  </a:lnTo>
                  <a:lnTo>
                    <a:pt x="764379" y="275884"/>
                  </a:lnTo>
                  <a:close/>
                </a:path>
                <a:path w="1152525" h="304800">
                  <a:moveTo>
                    <a:pt x="571962" y="304579"/>
                  </a:moveTo>
                  <a:lnTo>
                    <a:pt x="526327" y="302998"/>
                  </a:lnTo>
                  <a:lnTo>
                    <a:pt x="480863" y="298265"/>
                  </a:lnTo>
                  <a:lnTo>
                    <a:pt x="435641" y="290394"/>
                  </a:lnTo>
                  <a:lnTo>
                    <a:pt x="390731" y="279400"/>
                  </a:lnTo>
                  <a:lnTo>
                    <a:pt x="346204" y="265297"/>
                  </a:lnTo>
                  <a:lnTo>
                    <a:pt x="302129" y="248100"/>
                  </a:lnTo>
                  <a:lnTo>
                    <a:pt x="259952" y="228526"/>
                  </a:lnTo>
                  <a:lnTo>
                    <a:pt x="218294" y="206098"/>
                  </a:lnTo>
                  <a:lnTo>
                    <a:pt x="177216" y="180857"/>
                  </a:lnTo>
                  <a:lnTo>
                    <a:pt x="136784" y="152846"/>
                  </a:lnTo>
                  <a:lnTo>
                    <a:pt x="97059" y="122104"/>
                  </a:lnTo>
                  <a:lnTo>
                    <a:pt x="58106" y="88674"/>
                  </a:lnTo>
                  <a:lnTo>
                    <a:pt x="51743" y="74339"/>
                  </a:lnTo>
                  <a:lnTo>
                    <a:pt x="62111" y="62497"/>
                  </a:lnTo>
                  <a:lnTo>
                    <a:pt x="71044" y="61952"/>
                  </a:lnTo>
                  <a:lnTo>
                    <a:pt x="76879" y="67210"/>
                  </a:lnTo>
                  <a:lnTo>
                    <a:pt x="118641" y="102842"/>
                  </a:lnTo>
                  <a:lnTo>
                    <a:pt x="161303" y="135247"/>
                  </a:lnTo>
                  <a:lnTo>
                    <a:pt x="204780" y="164389"/>
                  </a:lnTo>
                  <a:lnTo>
                    <a:pt x="248989" y="190234"/>
                  </a:lnTo>
                  <a:lnTo>
                    <a:pt x="293848" y="212747"/>
                  </a:lnTo>
                  <a:lnTo>
                    <a:pt x="339273" y="231893"/>
                  </a:lnTo>
                  <a:lnTo>
                    <a:pt x="385179" y="247636"/>
                  </a:lnTo>
                  <a:lnTo>
                    <a:pt x="431485" y="259942"/>
                  </a:lnTo>
                  <a:lnTo>
                    <a:pt x="478106" y="268775"/>
                  </a:lnTo>
                  <a:lnTo>
                    <a:pt x="524960" y="274101"/>
                  </a:lnTo>
                  <a:lnTo>
                    <a:pt x="571962" y="275884"/>
                  </a:lnTo>
                  <a:lnTo>
                    <a:pt x="764379" y="275884"/>
                  </a:lnTo>
                  <a:lnTo>
                    <a:pt x="754674" y="278984"/>
                  </a:lnTo>
                  <a:lnTo>
                    <a:pt x="709403" y="290161"/>
                  </a:lnTo>
                  <a:lnTo>
                    <a:pt x="663814" y="298161"/>
                  </a:lnTo>
                  <a:lnTo>
                    <a:pt x="617977" y="302972"/>
                  </a:lnTo>
                  <a:lnTo>
                    <a:pt x="571962" y="304579"/>
                  </a:lnTo>
                  <a:close/>
                </a:path>
              </a:pathLst>
            </a:custGeom>
            <a:solidFill>
              <a:srgbClr val="BC3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84042" y="6386601"/>
              <a:ext cx="1102968" cy="103157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 rot="19380000">
            <a:off x="3957672" y="4877450"/>
            <a:ext cx="778213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sz="4750" b="1" spc="240" dirty="0">
                <a:solidFill>
                  <a:srgbClr val="BC31BD"/>
                </a:solidFill>
                <a:latin typeface="Verdana"/>
                <a:cs typeface="Verdana"/>
              </a:rPr>
              <a:t>B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 rot="19560000">
            <a:off x="4321460" y="4658637"/>
            <a:ext cx="658879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80"/>
              </a:lnSpc>
            </a:pPr>
            <a:r>
              <a:rPr sz="4750" b="1" spc="-560" dirty="0">
                <a:solidFill>
                  <a:srgbClr val="BC31BD"/>
                </a:solidFill>
                <a:latin typeface="Verdana"/>
                <a:cs typeface="Verdana"/>
              </a:rPr>
              <a:t>İ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 rot="19680000">
            <a:off x="4563019" y="4478480"/>
            <a:ext cx="724023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5"/>
              </a:lnSpc>
            </a:pPr>
            <a:r>
              <a:rPr sz="4750" b="1" spc="95" dirty="0">
                <a:solidFill>
                  <a:srgbClr val="BC31BD"/>
                </a:solidFill>
                <a:latin typeface="Verdana"/>
                <a:cs typeface="Verdana"/>
              </a:rPr>
              <a:t>L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 rot="19860000">
            <a:off x="4875335" y="4309313"/>
            <a:ext cx="660927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85"/>
              </a:lnSpc>
            </a:pPr>
            <a:r>
              <a:rPr sz="4750" b="1" spc="-560" dirty="0">
                <a:solidFill>
                  <a:srgbClr val="BC31BD"/>
                </a:solidFill>
                <a:latin typeface="Verdana"/>
                <a:cs typeface="Verdana"/>
              </a:rPr>
              <a:t>İ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 rot="19980000">
            <a:off x="5150464" y="4119385"/>
            <a:ext cx="808674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5"/>
              </a:lnSpc>
            </a:pPr>
            <a:r>
              <a:rPr sz="4750" b="1" spc="190" dirty="0">
                <a:solidFill>
                  <a:srgbClr val="BC31BD"/>
                </a:solidFill>
                <a:latin typeface="Verdana"/>
                <a:cs typeface="Verdana"/>
              </a:rPr>
              <a:t>N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 rot="20220000">
            <a:off x="5624503" y="3902275"/>
            <a:ext cx="772636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95"/>
              </a:lnSpc>
            </a:pPr>
            <a:r>
              <a:rPr sz="4750" b="1" spc="295" dirty="0">
                <a:solidFill>
                  <a:srgbClr val="BC31BD"/>
                </a:solidFill>
                <a:latin typeface="Verdana"/>
                <a:cs typeface="Verdana"/>
              </a:rPr>
              <a:t>Ç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 rot="20400000">
            <a:off x="6051099" y="3737546"/>
            <a:ext cx="726837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90"/>
              </a:lnSpc>
            </a:pPr>
            <a:r>
              <a:rPr sz="4750" b="1" spc="95" dirty="0">
                <a:solidFill>
                  <a:srgbClr val="BC31BD"/>
                </a:solidFill>
                <a:latin typeface="Verdana"/>
                <a:cs typeface="Verdana"/>
              </a:rPr>
              <a:t>L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 rot="20520000">
            <a:off x="6394209" y="3627722"/>
            <a:ext cx="658879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5"/>
              </a:lnSpc>
            </a:pPr>
            <a:r>
              <a:rPr sz="4750" b="1" spc="-560" dirty="0">
                <a:solidFill>
                  <a:srgbClr val="BC31BD"/>
                </a:solidFill>
                <a:latin typeface="Verdana"/>
                <a:cs typeface="Verdana"/>
              </a:rPr>
              <a:t>İ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 rot="20700000">
            <a:off x="6823577" y="3487484"/>
            <a:ext cx="731105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sz="4750" b="1" spc="-5" dirty="0">
                <a:solidFill>
                  <a:srgbClr val="BC31BD"/>
                </a:solidFill>
                <a:latin typeface="Verdana"/>
                <a:cs typeface="Verdana"/>
              </a:rPr>
              <a:t>T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 rot="20880000">
            <a:off x="7228135" y="3387604"/>
            <a:ext cx="746091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5"/>
              </a:lnSpc>
            </a:pPr>
            <a:r>
              <a:rPr sz="4750" b="1" spc="190" dirty="0">
                <a:solidFill>
                  <a:srgbClr val="BC31BD"/>
                </a:solidFill>
                <a:latin typeface="Verdana"/>
                <a:cs typeface="Verdana"/>
              </a:rPr>
              <a:t>E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 rot="21120000">
            <a:off x="7667423" y="3301504"/>
            <a:ext cx="793242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sz="4750" b="1" spc="305" dirty="0">
                <a:solidFill>
                  <a:srgbClr val="BC31BD"/>
                </a:solidFill>
                <a:latin typeface="Verdana"/>
                <a:cs typeface="Verdana"/>
              </a:rPr>
              <a:t>K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 rot="21300000">
            <a:off x="8175627" y="3237013"/>
            <a:ext cx="809519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80"/>
              </a:lnSpc>
            </a:pPr>
            <a:r>
              <a:rPr sz="4750" b="1" spc="190" dirty="0">
                <a:solidFill>
                  <a:srgbClr val="BC31BD"/>
                </a:solidFill>
                <a:latin typeface="Verdana"/>
                <a:cs typeface="Verdana"/>
              </a:rPr>
              <a:t>N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 rot="21540000">
            <a:off x="8705089" y="3204842"/>
            <a:ext cx="796959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95"/>
              </a:lnSpc>
            </a:pPr>
            <a:r>
              <a:rPr sz="4750" b="1" spc="-10" dirty="0">
                <a:solidFill>
                  <a:srgbClr val="BC31BD"/>
                </a:solidFill>
                <a:latin typeface="Verdana"/>
                <a:cs typeface="Verdana"/>
              </a:rPr>
              <a:t>O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 rot="60000">
            <a:off x="9195783" y="3203697"/>
            <a:ext cx="725427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750" b="1" spc="95" dirty="0">
                <a:solidFill>
                  <a:srgbClr val="BC31BD"/>
                </a:solidFill>
                <a:latin typeface="Verdana"/>
                <a:cs typeface="Verdana"/>
              </a:rPr>
              <a:t>L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9614642" y="3227444"/>
            <a:ext cx="795717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0"/>
              </a:lnSpc>
            </a:pPr>
            <a:r>
              <a:rPr sz="4750" b="1" spc="-10" dirty="0">
                <a:solidFill>
                  <a:srgbClr val="BC31BD"/>
                </a:solidFill>
                <a:latin typeface="Verdana"/>
                <a:cs typeface="Verdana"/>
              </a:rPr>
              <a:t>O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 rot="420000">
            <a:off x="10068053" y="3267217"/>
            <a:ext cx="659133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5"/>
              </a:lnSpc>
            </a:pPr>
            <a:r>
              <a:rPr sz="4750" b="1" spc="-580" dirty="0">
                <a:solidFill>
                  <a:srgbClr val="BC31BD"/>
                </a:solidFill>
                <a:latin typeface="Verdana"/>
                <a:cs typeface="Verdana"/>
              </a:rPr>
              <a:t>J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 rot="540000">
            <a:off x="10326891" y="3304004"/>
            <a:ext cx="657114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sz="4750" b="1" spc="-560" dirty="0">
                <a:solidFill>
                  <a:srgbClr val="BC31BD"/>
                </a:solidFill>
                <a:latin typeface="Verdana"/>
                <a:cs typeface="Verdana"/>
              </a:rPr>
              <a:t>İ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 rot="720000">
            <a:off x="10782916" y="3404462"/>
            <a:ext cx="792008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45"/>
              </a:lnSpc>
            </a:pPr>
            <a:r>
              <a:rPr sz="4750" b="1" spc="305" dirty="0">
                <a:solidFill>
                  <a:srgbClr val="BC31BD"/>
                </a:solidFill>
                <a:latin typeface="Verdana"/>
                <a:cs typeface="Verdana"/>
              </a:rPr>
              <a:t>K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 rot="960000">
            <a:off x="11276874" y="3533599"/>
            <a:ext cx="804045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750" b="1" spc="295" dirty="0">
                <a:solidFill>
                  <a:srgbClr val="BC31BD"/>
                </a:solidFill>
                <a:latin typeface="Verdana"/>
                <a:cs typeface="Verdana"/>
              </a:rPr>
              <a:t>U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 rot="1140000">
            <a:off x="11756480" y="3675473"/>
            <a:ext cx="725427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5"/>
              </a:lnSpc>
            </a:pPr>
            <a:r>
              <a:rPr sz="4750" b="1" spc="95" dirty="0">
                <a:solidFill>
                  <a:srgbClr val="BC31BD"/>
                </a:solidFill>
                <a:latin typeface="Verdana"/>
                <a:cs typeface="Verdana"/>
              </a:rPr>
              <a:t>L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 rot="1320000">
            <a:off x="12128587" y="3816668"/>
            <a:ext cx="724023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5"/>
              </a:lnSpc>
            </a:pPr>
            <a:r>
              <a:rPr sz="4750" b="1" spc="95" dirty="0">
                <a:solidFill>
                  <a:srgbClr val="BC31BD"/>
                </a:solidFill>
                <a:latin typeface="Verdana"/>
                <a:cs typeface="Verdana"/>
              </a:rPr>
              <a:t>L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 rot="1500000">
            <a:off x="12509089" y="3998806"/>
            <a:ext cx="790776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750" b="1" spc="300" dirty="0">
                <a:solidFill>
                  <a:srgbClr val="BC31BD"/>
                </a:solidFill>
                <a:latin typeface="Verdana"/>
                <a:cs typeface="Verdana"/>
              </a:rPr>
              <a:t>A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 rot="1680000">
            <a:off x="12961769" y="4236425"/>
            <a:ext cx="813762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sz="4750" b="1" spc="190" dirty="0">
                <a:solidFill>
                  <a:srgbClr val="BC31BD"/>
                </a:solidFill>
                <a:latin typeface="Verdana"/>
                <a:cs typeface="Verdana"/>
              </a:rPr>
              <a:t>N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 rot="1860000">
            <a:off x="13381706" y="4436648"/>
            <a:ext cx="659643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60"/>
              </a:lnSpc>
            </a:pPr>
            <a:r>
              <a:rPr sz="4750" b="1" spc="-560" dirty="0">
                <a:solidFill>
                  <a:srgbClr val="BC31BD"/>
                </a:solidFill>
                <a:latin typeface="Verdana"/>
                <a:cs typeface="Verdana"/>
              </a:rPr>
              <a:t>I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 rot="2040000">
            <a:off x="13644774" y="4682379"/>
            <a:ext cx="884617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sz="4750" b="1" spc="525" dirty="0">
                <a:solidFill>
                  <a:srgbClr val="BC31BD"/>
                </a:solidFill>
                <a:latin typeface="Verdana"/>
                <a:cs typeface="Verdana"/>
              </a:rPr>
              <a:t>M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 rot="2220000">
            <a:off x="14118790" y="4947962"/>
            <a:ext cx="660670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55"/>
              </a:lnSpc>
            </a:pPr>
            <a:r>
              <a:rPr sz="4750" b="1" spc="-560" dirty="0">
                <a:solidFill>
                  <a:srgbClr val="BC31BD"/>
                </a:solidFill>
                <a:latin typeface="Verdana"/>
                <a:cs typeface="Verdana"/>
              </a:rPr>
              <a:t>I</a:t>
            </a:r>
            <a:endParaRPr sz="4750" dirty="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783924" y="1956772"/>
            <a:ext cx="1069975" cy="349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15" dirty="0" smtClean="0">
                <a:latin typeface="Cambria"/>
                <a:cs typeface="Cambria"/>
              </a:rPr>
              <a:t>/</a:t>
            </a:r>
            <a:endParaRPr sz="2100" dirty="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02486" y="7463343"/>
            <a:ext cx="2689860" cy="30118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950" b="1" i="1" spc="-15" dirty="0">
                <a:solidFill>
                  <a:srgbClr val="BC31BD"/>
                </a:solidFill>
                <a:latin typeface="Trebuchet MS"/>
                <a:cs typeface="Trebuchet MS"/>
              </a:rPr>
              <a:t>S</a:t>
            </a:r>
            <a:r>
              <a:rPr sz="2950" b="1" i="1" spc="-645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r>
              <a:rPr sz="2950" b="1" i="1" spc="-765" dirty="0">
                <a:solidFill>
                  <a:srgbClr val="BC31BD"/>
                </a:solidFill>
                <a:latin typeface="Trebuchet MS"/>
                <a:cs typeface="Trebuchet MS"/>
              </a:rPr>
              <a:t>m</a:t>
            </a:r>
            <a:r>
              <a:rPr sz="2950" b="1" i="1" spc="-390" dirty="0">
                <a:solidFill>
                  <a:srgbClr val="BC31BD"/>
                </a:solidFill>
                <a:latin typeface="Trebuchet MS"/>
                <a:cs typeface="Trebuchet MS"/>
              </a:rPr>
              <a:t>i</a:t>
            </a:r>
            <a:r>
              <a:rPr sz="2950" b="1" i="1" spc="-300" dirty="0">
                <a:solidFill>
                  <a:srgbClr val="BC31BD"/>
                </a:solidFill>
                <a:latin typeface="Trebuchet MS"/>
                <a:cs typeface="Trebuchet MS"/>
              </a:rPr>
              <a:t>n</a:t>
            </a:r>
            <a:r>
              <a:rPr sz="2950" b="1" i="1" spc="-645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r>
              <a:rPr sz="2950" b="1" i="1" spc="-250" dirty="0">
                <a:solidFill>
                  <a:srgbClr val="BC31BD"/>
                </a:solidFill>
                <a:latin typeface="Trebuchet MS"/>
                <a:cs typeface="Trebuchet MS"/>
              </a:rPr>
              <a:t>r</a:t>
            </a:r>
            <a:r>
              <a:rPr sz="2950" b="1" i="1" spc="-175" dirty="0">
                <a:solidFill>
                  <a:srgbClr val="BC31BD"/>
                </a:solidFill>
                <a:latin typeface="Trebuchet MS"/>
                <a:cs typeface="Trebuchet MS"/>
              </a:rPr>
              <a:t> </a:t>
            </a:r>
            <a:r>
              <a:rPr sz="2950" b="1" i="1" spc="-525" dirty="0">
                <a:solidFill>
                  <a:srgbClr val="BC31BD"/>
                </a:solidFill>
                <a:latin typeface="Trebuchet MS"/>
                <a:cs typeface="Trebuchet MS"/>
              </a:rPr>
              <a:t>Y</a:t>
            </a:r>
            <a:r>
              <a:rPr sz="2950" b="1" i="1" spc="-550" dirty="0">
                <a:solidFill>
                  <a:srgbClr val="BC31BD"/>
                </a:solidFill>
                <a:latin typeface="Trebuchet MS"/>
                <a:cs typeface="Trebuchet MS"/>
              </a:rPr>
              <a:t>ü</a:t>
            </a:r>
            <a:r>
              <a:rPr sz="2950" b="1" i="1" spc="-490" dirty="0">
                <a:solidFill>
                  <a:srgbClr val="BC31BD"/>
                </a:solidFill>
                <a:latin typeface="Trebuchet MS"/>
                <a:cs typeface="Trebuchet MS"/>
              </a:rPr>
              <a:t>k</a:t>
            </a:r>
            <a:r>
              <a:rPr sz="2950" b="1" i="1" spc="-420" dirty="0">
                <a:solidFill>
                  <a:srgbClr val="BC31BD"/>
                </a:solidFill>
                <a:latin typeface="Trebuchet MS"/>
                <a:cs typeface="Trebuchet MS"/>
              </a:rPr>
              <a:t>l</a:t>
            </a:r>
            <a:r>
              <a:rPr sz="2950" b="1" i="1" spc="-645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r>
              <a:rPr sz="2950" b="1" i="1" spc="-300" dirty="0">
                <a:solidFill>
                  <a:srgbClr val="BC31BD"/>
                </a:solidFill>
                <a:latin typeface="Trebuchet MS"/>
                <a:cs typeface="Trebuchet MS"/>
              </a:rPr>
              <a:t>n</a:t>
            </a:r>
            <a:r>
              <a:rPr sz="2950" b="1" i="1" spc="-390" dirty="0">
                <a:solidFill>
                  <a:srgbClr val="BC31BD"/>
                </a:solidFill>
                <a:latin typeface="Trebuchet MS"/>
                <a:cs typeface="Trebuchet MS"/>
              </a:rPr>
              <a:t>i</a:t>
            </a:r>
            <a:r>
              <a:rPr sz="2950" b="1" i="1" spc="-660" dirty="0">
                <a:solidFill>
                  <a:srgbClr val="BC31BD"/>
                </a:solidFill>
                <a:latin typeface="Trebuchet MS"/>
                <a:cs typeface="Trebuchet MS"/>
              </a:rPr>
              <a:t>y</a:t>
            </a:r>
            <a:r>
              <a:rPr sz="2950" b="1" i="1" spc="-615" dirty="0">
                <a:solidFill>
                  <a:srgbClr val="BC31BD"/>
                </a:solidFill>
                <a:latin typeface="Trebuchet MS"/>
                <a:cs typeface="Trebuchet MS"/>
              </a:rPr>
              <a:t>o</a:t>
            </a:r>
            <a:r>
              <a:rPr sz="2950" b="1" i="1" spc="-254" dirty="0">
                <a:solidFill>
                  <a:srgbClr val="BC31BD"/>
                </a:solidFill>
                <a:latin typeface="Trebuchet MS"/>
                <a:cs typeface="Trebuchet MS"/>
              </a:rPr>
              <a:t>r</a:t>
            </a:r>
            <a:r>
              <a:rPr sz="2950" b="1" i="1" spc="-500" dirty="0">
                <a:solidFill>
                  <a:srgbClr val="BC31BD"/>
                </a:solidFill>
                <a:latin typeface="Trebuchet MS"/>
                <a:cs typeface="Trebuchet MS"/>
              </a:rPr>
              <a:t>..</a:t>
            </a:r>
            <a:r>
              <a:rPr sz="2950" b="1" i="1" spc="-495" dirty="0">
                <a:solidFill>
                  <a:srgbClr val="BC31BD"/>
                </a:solidFill>
                <a:latin typeface="Trebuchet MS"/>
                <a:cs typeface="Trebuchet MS"/>
              </a:rPr>
              <a:t>.</a:t>
            </a:r>
            <a:endParaRPr sz="2950">
              <a:latin typeface="Trebuchet MS"/>
              <a:cs typeface="Trebuchet MS"/>
            </a:endParaRPr>
          </a:p>
          <a:p>
            <a:pPr marR="398780" algn="ctr">
              <a:lnSpc>
                <a:spcPct val="100000"/>
              </a:lnSpc>
              <a:spcBef>
                <a:spcPts val="3310"/>
              </a:spcBef>
            </a:pPr>
            <a:r>
              <a:rPr sz="13250" spc="195" dirty="0">
                <a:solidFill>
                  <a:srgbClr val="BC31BD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15165" y="8241428"/>
            <a:ext cx="800100" cy="197485"/>
          </a:xfrm>
          <a:prstGeom prst="rect">
            <a:avLst/>
          </a:prstGeom>
        </p:spPr>
        <p:txBody>
          <a:bodyPr vert="vert270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4500" dirty="0">
                <a:solidFill>
                  <a:srgbClr val="BC31BD"/>
                </a:solidFill>
                <a:latin typeface="Times New Roman"/>
                <a:cs typeface="Times New Roman"/>
              </a:rPr>
              <a:t>:</a:t>
            </a: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5566"/>
            <a:ext cx="11635759" cy="9581433"/>
            <a:chOff x="0" y="705566"/>
            <a:chExt cx="11635759" cy="958143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73430"/>
              <a:ext cx="4253126" cy="54135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961" y="705566"/>
              <a:ext cx="5989078" cy="52813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8732" y="6707605"/>
              <a:ext cx="4737027" cy="27717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139121" y="7024299"/>
            <a:ext cx="2333624" cy="24574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31016" y="3033283"/>
            <a:ext cx="3105149" cy="27241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6573" y="2643717"/>
            <a:ext cx="2352674" cy="27336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908281" y="8430039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1385" y="1665230"/>
            <a:ext cx="3593741" cy="29921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10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Hey çocuklar!</a:t>
            </a:r>
            <a:endParaRPr sz="3100" spc="-15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04299"/>
              </a:lnSpc>
            </a:pPr>
            <a:r>
              <a:rPr sz="310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Teknolojinin dışında, daha  eğlenceli ve farklı şeyler  yapabileceğinizi biliyor  musunuz?</a:t>
            </a:r>
            <a:endParaRPr sz="3100" spc="-1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 rot="19080000">
            <a:off x="6329931" y="6928487"/>
            <a:ext cx="709678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25"/>
              </a:lnSpc>
            </a:pPr>
            <a:r>
              <a:rPr sz="4300" b="1" spc="375" dirty="0">
                <a:solidFill>
                  <a:srgbClr val="BC31BD"/>
                </a:solidFill>
                <a:latin typeface="Arial"/>
                <a:cs typeface="Arial"/>
              </a:rPr>
              <a:t>D</a:t>
            </a:r>
            <a:endParaRPr sz="4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 rot="19440000">
            <a:off x="6659551" y="6680781"/>
            <a:ext cx="646137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sz="4300" b="1" spc="-45" dirty="0">
                <a:solidFill>
                  <a:srgbClr val="BC31BD"/>
                </a:solidFill>
                <a:latin typeface="Arial"/>
                <a:cs typeface="Arial"/>
              </a:rPr>
              <a:t>o</a:t>
            </a:r>
            <a:endParaRPr sz="4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19680000">
            <a:off x="6935135" y="6492316"/>
            <a:ext cx="647799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40" dirty="0">
                <a:solidFill>
                  <a:srgbClr val="BC31BD"/>
                </a:solidFill>
                <a:latin typeface="Arial"/>
                <a:cs typeface="Arial"/>
              </a:rPr>
              <a:t>ğ</a:t>
            </a:r>
            <a:endParaRPr sz="4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9980000">
            <a:off x="7230881" y="6324034"/>
            <a:ext cx="648133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275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4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0340000">
            <a:off x="7648442" y="6154346"/>
            <a:ext cx="569237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-95" dirty="0">
                <a:solidFill>
                  <a:srgbClr val="BC31BD"/>
                </a:solidFill>
                <a:latin typeface="Arial"/>
                <a:cs typeface="Arial"/>
              </a:rPr>
              <a:t>i</a:t>
            </a:r>
            <a:endParaRPr sz="4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20460000">
            <a:off x="7780151" y="6105895"/>
            <a:ext cx="569079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-95" dirty="0">
                <a:solidFill>
                  <a:srgbClr val="BC31BD"/>
                </a:solidFill>
                <a:latin typeface="Arial"/>
                <a:cs typeface="Arial"/>
              </a:rPr>
              <a:t>l</a:t>
            </a:r>
            <a:endParaRPr sz="4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20700000">
            <a:off x="7963002" y="6036142"/>
            <a:ext cx="639279" cy="54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0"/>
              </a:lnSpc>
            </a:pPr>
            <a:r>
              <a:rPr sz="4300" b="1" spc="90" dirty="0">
                <a:solidFill>
                  <a:srgbClr val="BC31BD"/>
                </a:solidFill>
                <a:latin typeface="Arial"/>
                <a:cs typeface="Arial"/>
              </a:rPr>
              <a:t>e</a:t>
            </a:r>
            <a:endParaRPr sz="4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1120000">
            <a:off x="8435318" y="5933019"/>
            <a:ext cx="627400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sz="4300" b="1" spc="130" dirty="0">
                <a:solidFill>
                  <a:srgbClr val="BC31BD"/>
                </a:solidFill>
                <a:latin typeface="Arial"/>
                <a:cs typeface="Arial"/>
              </a:rPr>
              <a:t>z</a:t>
            </a:r>
            <a:endParaRPr sz="4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21360000">
            <a:off x="8737591" y="5896703"/>
            <a:ext cx="649473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25"/>
              </a:lnSpc>
            </a:pPr>
            <a:r>
              <a:rPr sz="4300" b="1" spc="275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43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60000">
            <a:off x="9109052" y="5887872"/>
            <a:ext cx="746998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4300" b="1" spc="95" dirty="0">
                <a:solidFill>
                  <a:srgbClr val="BC31BD"/>
                </a:solidFill>
                <a:latin typeface="Arial"/>
                <a:cs typeface="Arial"/>
              </a:rPr>
              <a:t>m</a:t>
            </a:r>
            <a:endParaRPr sz="4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420000">
            <a:off x="9575914" y="5921811"/>
            <a:ext cx="65082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4300" b="1" spc="275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4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720000">
            <a:off x="9909816" y="5980823"/>
            <a:ext cx="646137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sz="4300" b="1" spc="-15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4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 rot="1140000">
            <a:off x="10397359" y="6123224"/>
            <a:ext cx="651835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4300" b="1" spc="40" dirty="0">
                <a:solidFill>
                  <a:srgbClr val="BC31BD"/>
                </a:solidFill>
                <a:latin typeface="Arial"/>
                <a:cs typeface="Arial"/>
              </a:rPr>
              <a:t>g</a:t>
            </a:r>
            <a:endParaRPr sz="4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1440000">
            <a:off x="10708260" y="6247562"/>
            <a:ext cx="637996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sz="4300" b="1" spc="90" dirty="0">
                <a:solidFill>
                  <a:srgbClr val="BC31BD"/>
                </a:solidFill>
                <a:latin typeface="Arial"/>
                <a:cs typeface="Arial"/>
              </a:rPr>
              <a:t>e</a:t>
            </a:r>
            <a:endParaRPr sz="4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 rot="1680000">
            <a:off x="10982653" y="6381852"/>
            <a:ext cx="621727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4300" b="1" spc="-200" dirty="0">
                <a:solidFill>
                  <a:srgbClr val="BC31BD"/>
                </a:solidFill>
                <a:latin typeface="Arial"/>
                <a:cs typeface="Arial"/>
              </a:rPr>
              <a:t>ç</a:t>
            </a:r>
            <a:endParaRPr sz="4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 rot="1860000">
            <a:off x="11189496" y="6487987"/>
            <a:ext cx="571023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5"/>
              </a:lnSpc>
            </a:pPr>
            <a:r>
              <a:rPr sz="4300" b="1" spc="-95" dirty="0">
                <a:solidFill>
                  <a:srgbClr val="BC31BD"/>
                </a:solidFill>
                <a:latin typeface="Arial"/>
                <a:cs typeface="Arial"/>
              </a:rPr>
              <a:t>i</a:t>
            </a:r>
            <a:endParaRPr sz="4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 rot="2040000">
            <a:off x="11335664" y="6598009"/>
            <a:ext cx="611761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sz="4300" b="1" spc="350" dirty="0">
                <a:solidFill>
                  <a:srgbClr val="BC31BD"/>
                </a:solidFill>
                <a:latin typeface="Arial"/>
                <a:cs typeface="Arial"/>
              </a:rPr>
              <a:t>r</a:t>
            </a:r>
            <a:endParaRPr sz="43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 rot="2220000">
            <a:off x="11517229" y="6715639"/>
            <a:ext cx="570364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5"/>
              </a:lnSpc>
            </a:pPr>
            <a:r>
              <a:rPr sz="4300" b="1" spc="-95" dirty="0">
                <a:solidFill>
                  <a:srgbClr val="BC31BD"/>
                </a:solidFill>
                <a:latin typeface="Arial"/>
                <a:cs typeface="Arial"/>
              </a:rPr>
              <a:t>i</a:t>
            </a:r>
            <a:endParaRPr sz="4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 rot="2460000">
            <a:off x="11663550" y="6865628"/>
            <a:ext cx="644157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sz="4300" b="1" spc="-15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4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 rot="2640000">
            <a:off x="11876540" y="7030678"/>
            <a:ext cx="572888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5"/>
              </a:lnSpc>
            </a:pPr>
            <a:r>
              <a:rPr sz="4300" b="1" spc="-250" dirty="0">
                <a:solidFill>
                  <a:srgbClr val="BC31BD"/>
                </a:solidFill>
                <a:latin typeface="Arial"/>
                <a:cs typeface="Arial"/>
              </a:rPr>
              <a:t>!</a:t>
            </a:r>
            <a:endParaRPr sz="4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 rot="20340000">
            <a:off x="13753935" y="6535065"/>
            <a:ext cx="688213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25"/>
              </a:lnSpc>
            </a:pPr>
            <a:r>
              <a:rPr sz="4300" b="1" spc="105" dirty="0">
                <a:solidFill>
                  <a:srgbClr val="BC31BD"/>
                </a:solidFill>
                <a:latin typeface="Arial"/>
                <a:cs typeface="Arial"/>
              </a:rPr>
              <a:t>R</a:t>
            </a:r>
            <a:endParaRPr sz="4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20640000">
            <a:off x="14123786" y="6418855"/>
            <a:ext cx="635769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90" dirty="0">
                <a:solidFill>
                  <a:srgbClr val="BC31BD"/>
                </a:solidFill>
                <a:latin typeface="Arial"/>
                <a:cs typeface="Arial"/>
              </a:rPr>
              <a:t>e</a:t>
            </a:r>
            <a:endParaRPr sz="4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0880000">
            <a:off x="14412684" y="6350186"/>
            <a:ext cx="603740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-459" dirty="0">
                <a:solidFill>
                  <a:srgbClr val="BC31BD"/>
                </a:solidFill>
                <a:latin typeface="Arial"/>
                <a:cs typeface="Arial"/>
              </a:rPr>
              <a:t>s</a:t>
            </a:r>
            <a:endParaRPr sz="4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1060000">
            <a:off x="14619815" y="6314249"/>
            <a:ext cx="569396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-95" dirty="0">
                <a:solidFill>
                  <a:srgbClr val="BC31BD"/>
                </a:solidFill>
                <a:latin typeface="Arial"/>
                <a:cs typeface="Arial"/>
              </a:rPr>
              <a:t>i</a:t>
            </a:r>
            <a:endParaRPr sz="4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21360000">
            <a:off x="14848701" y="6273904"/>
            <a:ext cx="747427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sz="4300" b="1" spc="95" dirty="0">
                <a:solidFill>
                  <a:srgbClr val="BC31BD"/>
                </a:solidFill>
                <a:latin typeface="Arial"/>
                <a:cs typeface="Arial"/>
              </a:rPr>
              <a:t>m</a:t>
            </a:r>
            <a:endParaRPr sz="43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180000">
            <a:off x="15477140" y="6269652"/>
            <a:ext cx="621727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5"/>
              </a:lnSpc>
            </a:pPr>
            <a:r>
              <a:rPr sz="4300" b="1" spc="-165" dirty="0">
                <a:solidFill>
                  <a:srgbClr val="BC31BD"/>
                </a:solidFill>
                <a:latin typeface="Arial"/>
                <a:cs typeface="Arial"/>
              </a:rPr>
              <a:t>y</a:t>
            </a:r>
            <a:endParaRPr sz="43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420000">
            <a:off x="15772944" y="6301020"/>
            <a:ext cx="652174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4300" b="1" spc="275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4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720000">
            <a:off x="16108404" y="6362681"/>
            <a:ext cx="652514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4300" b="1" spc="50" dirty="0">
                <a:solidFill>
                  <a:srgbClr val="BC31BD"/>
                </a:solidFill>
                <a:latin typeface="Arial"/>
                <a:cs typeface="Arial"/>
              </a:rPr>
              <a:t>p</a:t>
            </a:r>
            <a:endParaRPr sz="4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960000">
            <a:off x="16383233" y="6422870"/>
            <a:ext cx="569556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sz="4300" b="1" spc="-95" dirty="0">
                <a:solidFill>
                  <a:srgbClr val="BC31BD"/>
                </a:solidFill>
                <a:latin typeface="Arial"/>
                <a:cs typeface="Arial"/>
              </a:rPr>
              <a:t>ı</a:t>
            </a:r>
            <a:endParaRPr sz="4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1140000">
            <a:off x="16569610" y="6496918"/>
            <a:ext cx="647466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4300" b="1" spc="-15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4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1380000">
            <a:off x="16832465" y="6585083"/>
            <a:ext cx="572030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sz="4300" b="1" spc="-250" dirty="0">
                <a:solidFill>
                  <a:srgbClr val="BC31BD"/>
                </a:solidFill>
                <a:latin typeface="Arial"/>
                <a:cs typeface="Arial"/>
              </a:rPr>
              <a:t>!</a:t>
            </a:r>
            <a:endParaRPr sz="4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004394" y="4116758"/>
            <a:ext cx="496570" cy="375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90"/>
              </a:lnSpc>
            </a:pPr>
            <a:r>
              <a:rPr sz="3700" b="1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3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16680000">
            <a:off x="13012150" y="3784462"/>
            <a:ext cx="519841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290" dirty="0">
                <a:solidFill>
                  <a:srgbClr val="BC31BD"/>
                </a:solidFill>
                <a:latin typeface="Arial"/>
                <a:cs typeface="Arial"/>
              </a:rPr>
              <a:t>r</a:t>
            </a:r>
            <a:endParaRPr sz="3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 rot="17100000">
            <a:off x="13048181" y="3541116"/>
            <a:ext cx="54530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95" dirty="0">
                <a:solidFill>
                  <a:srgbClr val="BC31BD"/>
                </a:solidFill>
                <a:latin typeface="Arial"/>
                <a:cs typeface="Arial"/>
              </a:rPr>
              <a:t>k</a:t>
            </a:r>
            <a:endParaRPr sz="3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 rot="17580000">
            <a:off x="13134851" y="3273061"/>
            <a:ext cx="553828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700" b="1" spc="220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3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 rot="18060000">
            <a:off x="13265874" y="3013071"/>
            <a:ext cx="553828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20" dirty="0">
                <a:solidFill>
                  <a:srgbClr val="BC31BD"/>
                </a:solidFill>
                <a:latin typeface="Arial"/>
                <a:cs typeface="Arial"/>
              </a:rPr>
              <a:t>d</a:t>
            </a:r>
            <a:endParaRPr sz="3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 rot="18540000">
            <a:off x="13432852" y="2774003"/>
            <a:ext cx="55282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220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3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 rot="18960000">
            <a:off x="13620482" y="2589040"/>
            <a:ext cx="51534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-409" dirty="0">
                <a:solidFill>
                  <a:srgbClr val="BC31BD"/>
                </a:solidFill>
                <a:latin typeface="Arial"/>
                <a:cs typeface="Arial"/>
              </a:rPr>
              <a:t>ş</a:t>
            </a:r>
            <a:endParaRPr sz="3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 rot="19260000">
            <a:off x="13758292" y="2478938"/>
            <a:ext cx="48655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-90" dirty="0">
                <a:solidFill>
                  <a:srgbClr val="BC31BD"/>
                </a:solidFill>
                <a:latin typeface="Arial"/>
                <a:cs typeface="Arial"/>
              </a:rPr>
              <a:t>l</a:t>
            </a:r>
            <a:endParaRPr sz="3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 rot="19620000">
            <a:off x="13888439" y="2356317"/>
            <a:ext cx="555847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sz="3700" b="1" spc="220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3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 rot="20040000">
            <a:off x="14126812" y="2227601"/>
            <a:ext cx="521746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700" b="1" spc="290" dirty="0">
                <a:solidFill>
                  <a:srgbClr val="BC31BD"/>
                </a:solidFill>
                <a:latin typeface="Arial"/>
                <a:cs typeface="Arial"/>
              </a:rPr>
              <a:t>r</a:t>
            </a:r>
            <a:endParaRPr sz="37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 rot="20340000">
            <a:off x="14299312" y="2157560"/>
            <a:ext cx="487372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700" b="1" spc="-90" dirty="0">
                <a:solidFill>
                  <a:srgbClr val="BC31BD"/>
                </a:solidFill>
                <a:latin typeface="Arial"/>
                <a:cs typeface="Arial"/>
              </a:rPr>
              <a:t>ı</a:t>
            </a:r>
            <a:endParaRPr sz="37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 rot="20640000">
            <a:off x="14459068" y="2091420"/>
            <a:ext cx="5505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-30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37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 rot="21000000">
            <a:off x="14687653" y="2044420"/>
            <a:ext cx="486717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3700" b="1" spc="-90" dirty="0">
                <a:solidFill>
                  <a:srgbClr val="BC31BD"/>
                </a:solidFill>
                <a:latin typeface="Arial"/>
                <a:cs typeface="Arial"/>
              </a:rPr>
              <a:t>ı</a:t>
            </a:r>
            <a:endParaRPr sz="3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 rot="21300000">
            <a:off x="14846852" y="2018635"/>
            <a:ext cx="533512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3700" b="1" spc="95" dirty="0">
                <a:solidFill>
                  <a:srgbClr val="BC31BD"/>
                </a:solidFill>
                <a:latin typeface="Arial"/>
                <a:cs typeface="Arial"/>
              </a:rPr>
              <a:t>z</a:t>
            </a:r>
            <a:endParaRPr sz="3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223714" y="1900764"/>
            <a:ext cx="14795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90" dirty="0">
                <a:solidFill>
                  <a:srgbClr val="BC31BD"/>
                </a:solidFill>
                <a:latin typeface="Arial"/>
                <a:cs typeface="Arial"/>
              </a:rPr>
              <a:t>l</a:t>
            </a:r>
            <a:endParaRPr sz="3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 rot="300000">
            <a:off x="15225777" y="2018312"/>
            <a:ext cx="554163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sz="3700" b="1" spc="220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 rot="960000">
            <a:off x="15642072" y="2097624"/>
            <a:ext cx="528799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5"/>
              </a:lnSpc>
            </a:pPr>
            <a:r>
              <a:rPr sz="3700" b="1" spc="-220" dirty="0">
                <a:solidFill>
                  <a:srgbClr val="BC31BD"/>
                </a:solidFill>
                <a:latin typeface="Arial"/>
                <a:cs typeface="Arial"/>
              </a:rPr>
              <a:t>v</a:t>
            </a:r>
            <a:endParaRPr sz="3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 rot="1440000">
            <a:off x="15876100" y="2189802"/>
            <a:ext cx="553493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700" b="1" spc="220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3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 rot="1920000">
            <a:off x="16129989" y="2323252"/>
            <a:ext cx="54498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700" b="1" spc="95" dirty="0">
                <a:solidFill>
                  <a:srgbClr val="BC31BD"/>
                </a:solidFill>
                <a:latin typeface="Arial"/>
                <a:cs typeface="Arial"/>
              </a:rPr>
              <a:t>k</a:t>
            </a:r>
            <a:endParaRPr sz="3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 rot="2220000">
            <a:off x="16321310" y="2436131"/>
            <a:ext cx="486717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sz="3700" b="1" spc="-90" dirty="0">
                <a:solidFill>
                  <a:srgbClr val="BC31BD"/>
                </a:solidFill>
                <a:latin typeface="Arial"/>
                <a:cs typeface="Arial"/>
              </a:rPr>
              <a:t>i</a:t>
            </a:r>
            <a:endParaRPr sz="3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 rot="2460000">
            <a:off x="16426466" y="2530650"/>
            <a:ext cx="504138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sz="3700" b="1" spc="145" dirty="0">
                <a:solidFill>
                  <a:srgbClr val="BC31BD"/>
                </a:solidFill>
                <a:latin typeface="Arial"/>
                <a:cs typeface="Arial"/>
              </a:rPr>
              <a:t>t</a:t>
            </a:r>
            <a:endParaRPr sz="3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 rot="3120000">
            <a:off x="16661874" y="2809929"/>
            <a:ext cx="554163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sz="3700" b="1" spc="15" dirty="0">
                <a:solidFill>
                  <a:srgbClr val="BC31BD"/>
                </a:solidFill>
                <a:latin typeface="Arial"/>
                <a:cs typeface="Arial"/>
              </a:rPr>
              <a:t>g</a:t>
            </a:r>
            <a:endParaRPr sz="3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 rot="3600000">
            <a:off x="16823420" y="3043193"/>
            <a:ext cx="542751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700" b="1" spc="60" dirty="0">
                <a:solidFill>
                  <a:srgbClr val="BC31BD"/>
                </a:solidFill>
                <a:latin typeface="Arial"/>
                <a:cs typeface="Arial"/>
              </a:rPr>
              <a:t>e</a:t>
            </a:r>
            <a:endParaRPr sz="3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 rot="4020000">
            <a:off x="16943359" y="3271849"/>
            <a:ext cx="52851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700" b="1" spc="-185" dirty="0">
                <a:solidFill>
                  <a:srgbClr val="BC31BD"/>
                </a:solidFill>
                <a:latin typeface="Arial"/>
                <a:cs typeface="Arial"/>
              </a:rPr>
              <a:t>ç</a:t>
            </a:r>
            <a:endParaRPr sz="37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 rot="4320000">
            <a:off x="17026707" y="3440359"/>
            <a:ext cx="486073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700" b="1" spc="-90" dirty="0">
                <a:solidFill>
                  <a:srgbClr val="BC31BD"/>
                </a:solidFill>
                <a:latin typeface="Arial"/>
                <a:cs typeface="Arial"/>
              </a:rPr>
              <a:t>i</a:t>
            </a:r>
            <a:endParaRPr sz="37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 rot="4620000">
            <a:off x="17055060" y="3604823"/>
            <a:ext cx="519572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700" b="1" spc="290" dirty="0">
                <a:solidFill>
                  <a:srgbClr val="BC31BD"/>
                </a:solidFill>
                <a:latin typeface="Arial"/>
                <a:cs typeface="Arial"/>
              </a:rPr>
              <a:t>r</a:t>
            </a:r>
            <a:endParaRPr sz="37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 rot="4860000">
            <a:off x="17102591" y="3772470"/>
            <a:ext cx="487207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sz="3700" b="1" spc="-90" dirty="0">
                <a:solidFill>
                  <a:srgbClr val="BC31BD"/>
                </a:solidFill>
                <a:latin typeface="Arial"/>
                <a:cs typeface="Arial"/>
              </a:rPr>
              <a:t>i</a:t>
            </a:r>
            <a:endParaRPr sz="37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 rot="5220000">
            <a:off x="17089645" y="3973847"/>
            <a:ext cx="55116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79"/>
              </a:lnSpc>
            </a:pPr>
            <a:r>
              <a:rPr sz="3700" b="1" spc="-30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37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 rot="5580000">
            <a:off x="17120008" y="4180774"/>
            <a:ext cx="488209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85"/>
              </a:lnSpc>
            </a:pPr>
            <a:r>
              <a:rPr sz="3700" b="1" spc="-220" dirty="0">
                <a:solidFill>
                  <a:srgbClr val="BC31BD"/>
                </a:solidFill>
                <a:latin typeface="Arial"/>
                <a:cs typeface="Arial"/>
              </a:rPr>
              <a:t>!</a:t>
            </a:r>
            <a:endParaRPr sz="37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 rot="20220000">
            <a:off x="7165510" y="2353646"/>
            <a:ext cx="731763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sz="4300" b="1" spc="370" dirty="0">
                <a:solidFill>
                  <a:srgbClr val="BC31BD"/>
                </a:solidFill>
                <a:latin typeface="Arial"/>
                <a:cs typeface="Arial"/>
              </a:rPr>
              <a:t>O</a:t>
            </a:r>
            <a:endParaRPr sz="43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 rot="20520000">
            <a:off x="7574192" y="2217451"/>
            <a:ext cx="622021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20"/>
              </a:lnSpc>
            </a:pPr>
            <a:r>
              <a:rPr sz="4300" b="1" spc="-165" dirty="0">
                <a:solidFill>
                  <a:srgbClr val="BC31BD"/>
                </a:solidFill>
                <a:latin typeface="Arial"/>
                <a:cs typeface="Arial"/>
              </a:rPr>
              <a:t>y</a:t>
            </a:r>
            <a:endParaRPr sz="43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 rot="20760000">
            <a:off x="7859665" y="2131399"/>
            <a:ext cx="643500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-15" dirty="0">
                <a:solidFill>
                  <a:srgbClr val="BC31BD"/>
                </a:solidFill>
                <a:latin typeface="Arial"/>
                <a:cs typeface="Arial"/>
              </a:rPr>
              <a:t>u</a:t>
            </a:r>
            <a:endParaRPr sz="43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 rot="21060000">
            <a:off x="8185587" y="2063982"/>
            <a:ext cx="64448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20"/>
              </a:lnSpc>
            </a:pPr>
            <a:r>
              <a:rPr sz="4300" b="1" spc="-15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43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 rot="21540000">
            <a:off x="8687632" y="2013955"/>
            <a:ext cx="646468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35"/>
              </a:lnSpc>
            </a:pPr>
            <a:r>
              <a:rPr sz="4300" b="1" spc="-45" dirty="0">
                <a:solidFill>
                  <a:srgbClr val="BC31BD"/>
                </a:solidFill>
                <a:latin typeface="Arial"/>
                <a:cs typeface="Arial"/>
              </a:rPr>
              <a:t>o</a:t>
            </a:r>
            <a:endParaRPr sz="43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 rot="120000">
            <a:off x="9006855" y="2017350"/>
            <a:ext cx="622021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5"/>
              </a:lnSpc>
            </a:pPr>
            <a:r>
              <a:rPr sz="4300" b="1" spc="-165" dirty="0">
                <a:solidFill>
                  <a:srgbClr val="BC31BD"/>
                </a:solidFill>
                <a:latin typeface="Arial"/>
                <a:cs typeface="Arial"/>
              </a:rPr>
              <a:t>y</a:t>
            </a:r>
            <a:endParaRPr sz="43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360000">
            <a:off x="9301440" y="2043056"/>
            <a:ext cx="648133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0"/>
              </a:lnSpc>
            </a:pPr>
            <a:r>
              <a:rPr sz="4300" b="1" spc="-15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43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660000">
            <a:off x="9632394" y="2097872"/>
            <a:ext cx="651496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4300" b="1" spc="275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endParaRPr sz="43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960000">
            <a:off x="9950562" y="2173384"/>
            <a:ext cx="62114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5"/>
              </a:lnSpc>
            </a:pPr>
            <a:r>
              <a:rPr sz="4300" b="1" spc="-165" dirty="0">
                <a:solidFill>
                  <a:srgbClr val="BC31BD"/>
                </a:solidFill>
                <a:latin typeface="Arial"/>
                <a:cs typeface="Arial"/>
              </a:rPr>
              <a:t>y</a:t>
            </a:r>
            <a:endParaRPr sz="4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1140000">
            <a:off x="10178540" y="2238082"/>
            <a:ext cx="569556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sz="4300" b="1" spc="-95" dirty="0">
                <a:solidFill>
                  <a:srgbClr val="BC31BD"/>
                </a:solidFill>
                <a:latin typeface="Arial"/>
                <a:cs typeface="Arial"/>
              </a:rPr>
              <a:t>ı</a:t>
            </a:r>
            <a:endParaRPr sz="43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1320000">
            <a:off x="10360753" y="2323851"/>
            <a:ext cx="647466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95"/>
              </a:lnSpc>
            </a:pPr>
            <a:r>
              <a:rPr sz="4300" b="1" spc="-15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endParaRPr sz="43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1560000">
            <a:off x="10618865" y="2423723"/>
            <a:ext cx="572200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0"/>
              </a:lnSpc>
            </a:pPr>
            <a:r>
              <a:rPr sz="4300" b="1" spc="-250" dirty="0">
                <a:solidFill>
                  <a:srgbClr val="BC31BD"/>
                </a:solidFill>
                <a:latin typeface="Arial"/>
                <a:cs typeface="Arial"/>
              </a:rPr>
              <a:t>!</a:t>
            </a:r>
            <a:endParaRPr sz="4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5691" y="1915797"/>
            <a:ext cx="7267197" cy="5878195"/>
            <a:chOff x="10385479" y="1915797"/>
            <a:chExt cx="7217409" cy="5878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85479" y="3602688"/>
              <a:ext cx="7217122" cy="4190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00104" y="1915797"/>
              <a:ext cx="3672702" cy="26155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0311" y="5714378"/>
              <a:ext cx="350797" cy="1093737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6004" y="844081"/>
            <a:ext cx="7581899" cy="16573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08281" y="8430033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46920" y="5616899"/>
            <a:ext cx="1705163" cy="163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800"/>
              </a:lnSpc>
              <a:spcBef>
                <a:spcPts val="100"/>
              </a:spcBef>
            </a:pPr>
            <a:r>
              <a:rPr sz="3150" b="1" i="1" spc="-55" dirty="0">
                <a:solidFill>
                  <a:srgbClr val="BC31BD"/>
                </a:solidFill>
                <a:latin typeface="Trebuchet MS"/>
                <a:cs typeface="Trebuchet MS"/>
              </a:rPr>
              <a:t>BİLİNÇLİ </a:t>
            </a:r>
            <a:r>
              <a:rPr sz="3150" b="1" i="1" spc="-935" dirty="0">
                <a:solidFill>
                  <a:srgbClr val="BC31BD"/>
                </a:solidFill>
                <a:latin typeface="Trebuchet MS"/>
                <a:cs typeface="Trebuchet MS"/>
              </a:rPr>
              <a:t> </a:t>
            </a:r>
            <a:r>
              <a:rPr sz="3150" b="1" i="1" spc="-335" dirty="0">
                <a:solidFill>
                  <a:srgbClr val="BC31BD"/>
                </a:solidFill>
                <a:latin typeface="Trebuchet MS"/>
                <a:cs typeface="Trebuchet MS"/>
              </a:rPr>
              <a:t>H</a:t>
            </a:r>
            <a:r>
              <a:rPr sz="3150" b="1" i="1" spc="-330" dirty="0">
                <a:solidFill>
                  <a:srgbClr val="BC31BD"/>
                </a:solidFill>
                <a:latin typeface="Trebuchet MS"/>
                <a:cs typeface="Trebuchet MS"/>
              </a:rPr>
              <a:t>A</a:t>
            </a:r>
            <a:r>
              <a:rPr sz="3150" b="1" i="1" spc="-400" dirty="0">
                <a:solidFill>
                  <a:srgbClr val="BC31BD"/>
                </a:solidFill>
                <a:latin typeface="Trebuchet MS"/>
                <a:cs typeface="Trebuchet MS"/>
              </a:rPr>
              <a:t>R</a:t>
            </a:r>
            <a:r>
              <a:rPr sz="3150" b="1" i="1" spc="-120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r>
              <a:rPr sz="3150" b="1" i="1" spc="-470" dirty="0">
                <a:solidFill>
                  <a:srgbClr val="BC31BD"/>
                </a:solidFill>
                <a:latin typeface="Trebuchet MS"/>
                <a:cs typeface="Trebuchet MS"/>
              </a:rPr>
              <a:t>K</a:t>
            </a:r>
            <a:r>
              <a:rPr sz="3150" b="1" i="1" spc="-120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r>
              <a:rPr sz="3150" b="1" i="1" spc="-450" dirty="0">
                <a:solidFill>
                  <a:srgbClr val="BC31BD"/>
                </a:solidFill>
                <a:latin typeface="Trebuchet MS"/>
                <a:cs typeface="Trebuchet MS"/>
              </a:rPr>
              <a:t>T  </a:t>
            </a:r>
            <a:r>
              <a:rPr sz="3150" b="1" i="1" spc="-130" dirty="0">
                <a:solidFill>
                  <a:srgbClr val="BC31BD"/>
                </a:solidFill>
                <a:latin typeface="Trebuchet MS"/>
                <a:cs typeface="Trebuchet MS"/>
              </a:rPr>
              <a:t>EDİN!</a:t>
            </a:r>
            <a:endParaRPr sz="31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 rot="21240000">
            <a:off x="12051002" y="2373734"/>
            <a:ext cx="160525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4"/>
              </a:lnSpc>
            </a:pPr>
            <a:r>
              <a:rPr sz="3350" i="1" spc="-75" dirty="0">
                <a:solidFill>
                  <a:srgbClr val="BC31BD"/>
                </a:solidFill>
                <a:latin typeface="Trebuchet MS"/>
                <a:cs typeface="Trebuchet MS"/>
              </a:rPr>
              <a:t>BİLİ</a:t>
            </a:r>
            <a:r>
              <a:rPr sz="5025" i="1" spc="-112" baseline="1658" dirty="0">
                <a:solidFill>
                  <a:srgbClr val="BC31BD"/>
                </a:solidFill>
                <a:latin typeface="Trebuchet MS"/>
                <a:cs typeface="Trebuchet MS"/>
              </a:rPr>
              <a:t>NÇ</a:t>
            </a:r>
            <a:r>
              <a:rPr sz="5025" i="1" spc="-112" baseline="2487" dirty="0">
                <a:solidFill>
                  <a:srgbClr val="BC31BD"/>
                </a:solidFill>
                <a:latin typeface="Trebuchet MS"/>
                <a:cs typeface="Trebuchet MS"/>
              </a:rPr>
              <a:t>Lİ</a:t>
            </a:r>
            <a:endParaRPr sz="5025" baseline="2487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 rot="21240000">
            <a:off x="12026071" y="2901495"/>
            <a:ext cx="178283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4"/>
              </a:lnSpc>
            </a:pPr>
            <a:r>
              <a:rPr sz="5025" i="1" spc="-300" baseline="-1658" dirty="0">
                <a:solidFill>
                  <a:srgbClr val="BC31BD"/>
                </a:solidFill>
                <a:latin typeface="Trebuchet MS"/>
                <a:cs typeface="Trebuchet MS"/>
              </a:rPr>
              <a:t>İN</a:t>
            </a:r>
            <a:r>
              <a:rPr sz="3350" i="1" spc="-200" dirty="0">
                <a:solidFill>
                  <a:srgbClr val="BC31BD"/>
                </a:solidFill>
                <a:latin typeface="Trebuchet MS"/>
                <a:cs typeface="Trebuchet MS"/>
              </a:rPr>
              <a:t>TERNE</a:t>
            </a:r>
            <a:r>
              <a:rPr sz="5025" i="1" spc="-300" baseline="1658" dirty="0">
                <a:solidFill>
                  <a:srgbClr val="BC31BD"/>
                </a:solidFill>
                <a:latin typeface="Trebuchet MS"/>
                <a:cs typeface="Trebuchet MS"/>
              </a:rPr>
              <a:t>T</a:t>
            </a:r>
            <a:endParaRPr sz="5025" baseline="1658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 rot="21240000">
            <a:off x="12529428" y="3429262"/>
            <a:ext cx="90286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4"/>
              </a:lnSpc>
            </a:pPr>
            <a:r>
              <a:rPr sz="3350" i="1" spc="-5" dirty="0">
                <a:solidFill>
                  <a:srgbClr val="BC31BD"/>
                </a:solidFill>
                <a:latin typeface="Trebuchet MS"/>
                <a:cs typeface="Trebuchet MS"/>
              </a:rPr>
              <a:t>İÇİN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33694" y="1415454"/>
            <a:ext cx="424497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225" dirty="0">
                <a:solidFill>
                  <a:srgbClr val="BC31BD"/>
                </a:solidFill>
                <a:latin typeface="Lucida Sans Unicode"/>
                <a:cs typeface="Lucida Sans Unicode"/>
              </a:rPr>
              <a:t>D</a:t>
            </a:r>
            <a:r>
              <a:rPr sz="2600" spc="-860" dirty="0">
                <a:solidFill>
                  <a:srgbClr val="BC31BD"/>
                </a:solidFill>
                <a:latin typeface="Lucida Sans Unicode"/>
                <a:cs typeface="Lucida Sans Unicode"/>
              </a:rPr>
              <a:t>Ť</a:t>
            </a:r>
            <a:r>
              <a:rPr sz="2600" spc="-105" dirty="0">
                <a:solidFill>
                  <a:srgbClr val="BC31BD"/>
                </a:solidFill>
                <a:latin typeface="Lucida Sans Unicode"/>
                <a:cs typeface="Lucida Sans Unicode"/>
              </a:rPr>
              <a:t>KK</a:t>
            </a:r>
            <a:r>
              <a:rPr sz="2600" spc="-170" dirty="0">
                <a:solidFill>
                  <a:srgbClr val="BC31BD"/>
                </a:solidFill>
                <a:latin typeface="Lucida Sans Unicode"/>
                <a:cs typeface="Lucida Sans Unicode"/>
              </a:rPr>
              <a:t>A</a:t>
            </a:r>
            <a:r>
              <a:rPr sz="2600" spc="-200" dirty="0">
                <a:solidFill>
                  <a:srgbClr val="BC31BD"/>
                </a:solidFill>
                <a:latin typeface="Lucida Sans Unicode"/>
                <a:cs typeface="Lucida Sans Unicode"/>
              </a:rPr>
              <a:t>T</a:t>
            </a:r>
            <a:r>
              <a:rPr sz="2600" spc="-305" dirty="0">
                <a:solidFill>
                  <a:srgbClr val="BC31BD"/>
                </a:solidFill>
                <a:latin typeface="Lucida Sans Unicode"/>
                <a:cs typeface="Lucida Sans Unicode"/>
              </a:rPr>
              <a:t> </a:t>
            </a:r>
            <a:r>
              <a:rPr sz="2600" spc="5" dirty="0">
                <a:solidFill>
                  <a:srgbClr val="BC31BD"/>
                </a:solidFill>
                <a:latin typeface="Lucida Sans Unicode"/>
                <a:cs typeface="Lucida Sans Unicode"/>
              </a:rPr>
              <a:t>E</a:t>
            </a:r>
            <a:r>
              <a:rPr sz="2600" spc="-204" dirty="0">
                <a:solidFill>
                  <a:srgbClr val="BC31BD"/>
                </a:solidFill>
                <a:latin typeface="Lucida Sans Unicode"/>
                <a:cs typeface="Lucida Sans Unicode"/>
              </a:rPr>
              <a:t>T</a:t>
            </a:r>
            <a:r>
              <a:rPr sz="2600" spc="-175" dirty="0">
                <a:solidFill>
                  <a:srgbClr val="BC31BD"/>
                </a:solidFill>
                <a:latin typeface="Lucida Sans Unicode"/>
                <a:cs typeface="Lucida Sans Unicode"/>
              </a:rPr>
              <a:t>M</a:t>
            </a:r>
            <a:r>
              <a:rPr sz="2600" spc="5" dirty="0">
                <a:solidFill>
                  <a:srgbClr val="BC31BD"/>
                </a:solidFill>
                <a:latin typeface="Lucida Sans Unicode"/>
                <a:cs typeface="Lucida Sans Unicode"/>
              </a:rPr>
              <a:t>E</a:t>
            </a:r>
            <a:r>
              <a:rPr sz="2600" spc="-160" dirty="0">
                <a:solidFill>
                  <a:srgbClr val="BC31BD"/>
                </a:solidFill>
                <a:latin typeface="Lucida Sans Unicode"/>
                <a:cs typeface="Lucida Sans Unicode"/>
              </a:rPr>
              <a:t>N</a:t>
            </a:r>
            <a:r>
              <a:rPr sz="2600" spc="-305" dirty="0">
                <a:solidFill>
                  <a:srgbClr val="BC31BD"/>
                </a:solidFill>
                <a:latin typeface="Lucida Sans Unicode"/>
                <a:cs typeface="Lucida Sans Unicode"/>
              </a:rPr>
              <a:t> </a:t>
            </a:r>
            <a:r>
              <a:rPr sz="2600" spc="-160" dirty="0">
                <a:solidFill>
                  <a:srgbClr val="BC31BD"/>
                </a:solidFill>
                <a:latin typeface="Lucida Sans Unicode"/>
                <a:cs typeface="Lucida Sans Unicode"/>
              </a:rPr>
              <a:t>G</a:t>
            </a:r>
            <a:r>
              <a:rPr sz="2600" spc="5" dirty="0">
                <a:solidFill>
                  <a:srgbClr val="BC31BD"/>
                </a:solidFill>
                <a:latin typeface="Lucida Sans Unicode"/>
                <a:cs typeface="Lucida Sans Unicode"/>
              </a:rPr>
              <a:t>E</a:t>
            </a:r>
            <a:r>
              <a:rPr sz="2600" spc="-70" dirty="0">
                <a:solidFill>
                  <a:srgbClr val="BC31BD"/>
                </a:solidFill>
                <a:latin typeface="Lucida Sans Unicode"/>
                <a:cs typeface="Lucida Sans Unicode"/>
              </a:rPr>
              <a:t>R</a:t>
            </a:r>
            <a:r>
              <a:rPr sz="2600" spc="5" dirty="0">
                <a:solidFill>
                  <a:srgbClr val="BC31BD"/>
                </a:solidFill>
                <a:latin typeface="Lucida Sans Unicode"/>
                <a:cs typeface="Lucida Sans Unicode"/>
              </a:rPr>
              <a:t>E</a:t>
            </a:r>
            <a:r>
              <a:rPr sz="2600" spc="-105" dirty="0">
                <a:solidFill>
                  <a:srgbClr val="BC31BD"/>
                </a:solidFill>
                <a:latin typeface="Lucida Sans Unicode"/>
                <a:cs typeface="Lucida Sans Unicode"/>
              </a:rPr>
              <a:t>K</a:t>
            </a:r>
            <a:r>
              <a:rPr sz="2600" spc="5" dirty="0">
                <a:solidFill>
                  <a:srgbClr val="BC31BD"/>
                </a:solidFill>
                <a:latin typeface="Lucida Sans Unicode"/>
                <a:cs typeface="Lucida Sans Unicode"/>
              </a:rPr>
              <a:t>E</a:t>
            </a:r>
            <a:r>
              <a:rPr sz="2600" spc="-165" dirty="0">
                <a:solidFill>
                  <a:srgbClr val="BC31BD"/>
                </a:solidFill>
                <a:latin typeface="Lucida Sans Unicode"/>
                <a:cs typeface="Lucida Sans Unicode"/>
              </a:rPr>
              <a:t>N</a:t>
            </a:r>
            <a:r>
              <a:rPr sz="2600" spc="-60" dirty="0">
                <a:solidFill>
                  <a:srgbClr val="BC31BD"/>
                </a:solidFill>
                <a:latin typeface="Lucida Sans Unicode"/>
                <a:cs typeface="Lucida Sans Unicode"/>
              </a:rPr>
              <a:t>L</a:t>
            </a:r>
            <a:r>
              <a:rPr sz="2600" spc="5" dirty="0">
                <a:solidFill>
                  <a:srgbClr val="BC31BD"/>
                </a:solidFill>
                <a:latin typeface="Lucida Sans Unicode"/>
                <a:cs typeface="Lucida Sans Unicode"/>
              </a:rPr>
              <a:t>E</a:t>
            </a:r>
            <a:r>
              <a:rPr sz="2600" spc="-65" dirty="0">
                <a:solidFill>
                  <a:srgbClr val="BC31BD"/>
                </a:solidFill>
                <a:latin typeface="Lucida Sans Unicode"/>
                <a:cs typeface="Lucida Sans Unicode"/>
              </a:rPr>
              <a:t>R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9948" y="3049178"/>
            <a:ext cx="85725" cy="857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85373" y="2761931"/>
            <a:ext cx="851344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1877060" algn="l"/>
                <a:tab pos="3398520" algn="l"/>
                <a:tab pos="5819140" algn="l"/>
                <a:tab pos="7185659" algn="l"/>
              </a:tabLst>
            </a:pPr>
            <a:r>
              <a:rPr sz="2700" spc="-60" dirty="0">
                <a:solidFill>
                  <a:srgbClr val="BC31BD"/>
                </a:solidFill>
                <a:latin typeface="Microsoft Sans Serif"/>
                <a:cs typeface="Microsoft Sans Serif"/>
              </a:rPr>
              <a:t>T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ji</a:t>
            </a:r>
            <a:r>
              <a:rPr sz="2700" spc="135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ç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-10" dirty="0">
                <a:solidFill>
                  <a:srgbClr val="BC31BD"/>
                </a:solidFill>
                <a:latin typeface="Microsoft Sans Serif"/>
                <a:cs typeface="Microsoft Sans Serif"/>
              </a:rPr>
              <a:t>ı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u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ll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ı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ğ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ı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da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65" dirty="0">
                <a:solidFill>
                  <a:srgbClr val="BC31BD"/>
                </a:solidFill>
                <a:latin typeface="Microsoft Sans Serif"/>
                <a:cs typeface="Microsoft Sans Serif"/>
              </a:rPr>
              <a:t>y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p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m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ı</a:t>
            </a:r>
            <a:r>
              <a:rPr sz="2700" spc="-160" dirty="0">
                <a:solidFill>
                  <a:srgbClr val="BC31BD"/>
                </a:solidFill>
                <a:latin typeface="Microsoft Sans Serif"/>
                <a:cs typeface="Microsoft Sans Serif"/>
              </a:rPr>
              <a:t>ş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u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ğ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u</a:t>
            </a:r>
            <a:r>
              <a:rPr sz="2700" spc="50" dirty="0">
                <a:solidFill>
                  <a:srgbClr val="BC31BD"/>
                </a:solidFill>
                <a:latin typeface="Microsoft Sans Serif"/>
                <a:cs typeface="Microsoft Sans Serif"/>
              </a:rPr>
              <a:t>n  </a:t>
            </a:r>
            <a:r>
              <a:rPr sz="2700" spc="120" dirty="0">
                <a:solidFill>
                  <a:srgbClr val="BC31BD"/>
                </a:solidFill>
                <a:latin typeface="Microsoft Sans Serif"/>
                <a:cs typeface="Microsoft Sans Serif"/>
              </a:rPr>
              <a:t>her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-65" dirty="0">
                <a:solidFill>
                  <a:srgbClr val="BC31BD"/>
                </a:solidFill>
                <a:latin typeface="Microsoft Sans Serif"/>
                <a:cs typeface="Microsoft Sans Serif"/>
              </a:rPr>
              <a:t>şey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başkaları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50" dirty="0">
                <a:solidFill>
                  <a:srgbClr val="BC31BD"/>
                </a:solidFill>
                <a:latin typeface="Microsoft Sans Serif"/>
                <a:cs typeface="Microsoft Sans Serif"/>
              </a:rPr>
              <a:t>tarafından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görülebilir!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9948" y="4001678"/>
            <a:ext cx="85725" cy="857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385373" y="3714429"/>
            <a:ext cx="119126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-155" dirty="0">
                <a:solidFill>
                  <a:srgbClr val="BC31BD"/>
                </a:solidFill>
                <a:latin typeface="Microsoft Sans Serif"/>
                <a:cs typeface="Microsoft Sans Serif"/>
              </a:rPr>
              <a:t>Y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p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m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ı</a:t>
            </a:r>
            <a:r>
              <a:rPr sz="2700" spc="-110" dirty="0">
                <a:solidFill>
                  <a:srgbClr val="BC31BD"/>
                </a:solidFill>
                <a:latin typeface="Microsoft Sans Serif"/>
                <a:cs typeface="Microsoft Sans Serif"/>
              </a:rPr>
              <a:t>ş  </a:t>
            </a:r>
            <a:r>
              <a:rPr sz="2700" spc="45" dirty="0">
                <a:solidFill>
                  <a:srgbClr val="BC31BD"/>
                </a:solidFill>
                <a:latin typeface="Microsoft Sans Serif"/>
                <a:cs typeface="Microsoft Sans Serif"/>
              </a:rPr>
              <a:t>izleri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3161" y="3714429"/>
            <a:ext cx="7328534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6055">
              <a:lnSpc>
                <a:spcPct val="115700"/>
              </a:lnSpc>
              <a:spcBef>
                <a:spcPts val="100"/>
              </a:spcBef>
              <a:tabLst>
                <a:tab pos="1722120" algn="l"/>
                <a:tab pos="1951989" algn="l"/>
                <a:tab pos="2473960" algn="l"/>
                <a:tab pos="3169920" algn="l"/>
                <a:tab pos="3472179" algn="l"/>
                <a:tab pos="4510405" algn="l"/>
                <a:tab pos="4829175" algn="l"/>
                <a:tab pos="6212840" algn="l"/>
                <a:tab pos="6330315" algn="l"/>
                <a:tab pos="6899275" algn="l"/>
              </a:tabLst>
            </a:pP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u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ğ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u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40" dirty="0">
                <a:solidFill>
                  <a:srgbClr val="BC31BD"/>
                </a:solidFill>
                <a:latin typeface="Microsoft Sans Serif"/>
                <a:cs typeface="Microsoft Sans Serif"/>
              </a:rPr>
              <a:t>h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275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165" dirty="0">
                <a:solidFill>
                  <a:srgbClr val="BC31BD"/>
                </a:solidFill>
                <a:latin typeface="Microsoft Sans Serif"/>
                <a:cs typeface="Microsoft Sans Serif"/>
              </a:rPr>
              <a:t>ş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-65" dirty="0">
                <a:solidFill>
                  <a:srgbClr val="BC31BD"/>
                </a:solidFill>
                <a:latin typeface="Microsoft Sans Serif"/>
                <a:cs typeface="Microsoft Sans Serif"/>
              </a:rPr>
              <a:t>y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b="1" spc="90" dirty="0">
                <a:solidFill>
                  <a:srgbClr val="BC31BD"/>
                </a:solidFill>
                <a:latin typeface="Arial"/>
                <a:cs typeface="Arial"/>
              </a:rPr>
              <a:t>İ</a:t>
            </a:r>
            <a:r>
              <a:rPr sz="2700" b="1" spc="180" dirty="0">
                <a:solidFill>
                  <a:srgbClr val="BC31BD"/>
                </a:solidFill>
                <a:latin typeface="Arial"/>
                <a:cs typeface="Arial"/>
              </a:rPr>
              <a:t>Z</a:t>
            </a:r>
            <a:r>
              <a:rPr sz="2700" b="1" spc="-50" dirty="0">
                <a:solidFill>
                  <a:srgbClr val="BC31BD"/>
                </a:solidFill>
                <a:latin typeface="Arial"/>
                <a:cs typeface="Arial"/>
              </a:rPr>
              <a:t>L</a:t>
            </a:r>
            <a:r>
              <a:rPr sz="2700" b="1" spc="90" dirty="0">
                <a:solidFill>
                  <a:srgbClr val="BC31BD"/>
                </a:solidFill>
                <a:latin typeface="Arial"/>
                <a:cs typeface="Arial"/>
              </a:rPr>
              <a:t>E</a:t>
            </a:r>
            <a:r>
              <a:rPr sz="2700" b="1" spc="35" dirty="0">
                <a:solidFill>
                  <a:srgbClr val="BC31BD"/>
                </a:solidFill>
                <a:latin typeface="Arial"/>
                <a:cs typeface="Arial"/>
              </a:rPr>
              <a:t>R</a:t>
            </a:r>
            <a:r>
              <a:rPr sz="2700" b="1" spc="95" dirty="0">
                <a:solidFill>
                  <a:srgbClr val="BC31BD"/>
                </a:solidFill>
                <a:latin typeface="Arial"/>
                <a:cs typeface="Arial"/>
              </a:rPr>
              <a:t>İ</a:t>
            </a:r>
            <a:r>
              <a:rPr sz="2700" b="1" dirty="0">
                <a:solidFill>
                  <a:srgbClr val="BC31BD"/>
                </a:solidFill>
                <a:latin typeface="Arial"/>
                <a:cs typeface="Arial"/>
              </a:rPr>
              <a:t>	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b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ili</a:t>
            </a:r>
            <a:r>
              <a:rPr sz="2700" spc="275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	</a:t>
            </a:r>
            <a:r>
              <a:rPr sz="2700" spc="-80" dirty="0">
                <a:solidFill>
                  <a:srgbClr val="BC31BD"/>
                </a:solidFill>
                <a:latin typeface="Microsoft Sans Serif"/>
                <a:cs typeface="Microsoft Sans Serif"/>
              </a:rPr>
              <a:t>v</a:t>
            </a:r>
            <a:r>
              <a:rPr sz="2700" spc="40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b</a:t>
            </a:r>
            <a:r>
              <a:rPr sz="2700" spc="50" dirty="0">
                <a:solidFill>
                  <a:srgbClr val="BC31BD"/>
                </a:solidFill>
                <a:latin typeface="Microsoft Sans Serif"/>
                <a:cs typeface="Microsoft Sans Serif"/>
              </a:rPr>
              <a:t>u  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b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-165" dirty="0">
                <a:solidFill>
                  <a:srgbClr val="BC31BD"/>
                </a:solidFill>
                <a:latin typeface="Microsoft Sans Serif"/>
                <a:cs typeface="Microsoft Sans Serif"/>
              </a:rPr>
              <a:t>ş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-10" dirty="0">
                <a:solidFill>
                  <a:srgbClr val="BC31BD"/>
                </a:solidFill>
                <a:latin typeface="Microsoft Sans Serif"/>
                <a:cs typeface="Microsoft Sans Serif"/>
              </a:rPr>
              <a:t>ı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	</a:t>
            </a:r>
            <a:r>
              <a:rPr sz="2700" spc="-165" dirty="0">
                <a:solidFill>
                  <a:srgbClr val="BC31BD"/>
                </a:solidFill>
                <a:latin typeface="Microsoft Sans Serif"/>
                <a:cs typeface="Microsoft Sans Serif"/>
              </a:rPr>
              <a:t>s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5" dirty="0">
                <a:solidFill>
                  <a:srgbClr val="BC31BD"/>
                </a:solidFill>
                <a:latin typeface="Microsoft Sans Serif"/>
                <a:cs typeface="Microsoft Sans Serif"/>
              </a:rPr>
              <a:t>z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275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80" dirty="0">
                <a:solidFill>
                  <a:srgbClr val="BC31BD"/>
                </a:solidFill>
                <a:latin typeface="Microsoft Sans Serif"/>
                <a:cs typeface="Microsoft Sans Serif"/>
              </a:rPr>
              <a:t>v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ece</a:t>
            </a:r>
            <a:r>
              <a:rPr sz="2700" spc="135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165" dirty="0">
                <a:solidFill>
                  <a:srgbClr val="BC31BD"/>
                </a:solidFill>
                <a:latin typeface="Microsoft Sans Serif"/>
                <a:cs typeface="Microsoft Sans Serif"/>
              </a:rPr>
              <a:t>ş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il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40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9948" y="5430428"/>
            <a:ext cx="85725" cy="8572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385373" y="4666929"/>
            <a:ext cx="8514080" cy="14541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kullanabilir!</a:t>
            </a:r>
            <a:endParaRPr sz="2700">
              <a:latin typeface="Microsoft Sans Serif"/>
              <a:cs typeface="Microsoft Sans Serif"/>
            </a:endParaRPr>
          </a:p>
          <a:p>
            <a:pPr marL="12700" marR="5080">
              <a:lnSpc>
                <a:spcPct val="115700"/>
              </a:lnSpc>
            </a:pP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Bu</a:t>
            </a:r>
            <a:r>
              <a:rPr sz="2700" spc="31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nedenle</a:t>
            </a:r>
            <a:r>
              <a:rPr sz="2700" spc="31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14" dirty="0">
                <a:solidFill>
                  <a:srgbClr val="BC31BD"/>
                </a:solidFill>
                <a:latin typeface="Microsoft Sans Serif"/>
                <a:cs typeface="Microsoft Sans Serif"/>
              </a:rPr>
              <a:t>mutlaka</a:t>
            </a:r>
            <a:r>
              <a:rPr sz="2700" spc="32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70" dirty="0">
                <a:solidFill>
                  <a:srgbClr val="BC31BD"/>
                </a:solidFill>
                <a:latin typeface="Microsoft Sans Serif"/>
                <a:cs typeface="Microsoft Sans Serif"/>
              </a:rPr>
              <a:t>ailenden</a:t>
            </a:r>
            <a:r>
              <a:rPr sz="2700" spc="31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70" dirty="0">
                <a:solidFill>
                  <a:srgbClr val="BC31BD"/>
                </a:solidFill>
                <a:latin typeface="Microsoft Sans Serif"/>
                <a:cs typeface="Microsoft Sans Serif"/>
              </a:rPr>
              <a:t>destek</a:t>
            </a:r>
            <a:r>
              <a:rPr sz="2700" spc="31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55" dirty="0">
                <a:solidFill>
                  <a:srgbClr val="BC31BD"/>
                </a:solidFill>
                <a:latin typeface="Microsoft Sans Serif"/>
                <a:cs typeface="Microsoft Sans Serif"/>
              </a:rPr>
              <a:t>alarak</a:t>
            </a:r>
            <a:r>
              <a:rPr sz="2700" spc="32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kendini </a:t>
            </a:r>
            <a:r>
              <a:rPr sz="2700" spc="-70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14" dirty="0">
                <a:solidFill>
                  <a:srgbClr val="BC31BD"/>
                </a:solidFill>
                <a:latin typeface="Microsoft Sans Serif"/>
                <a:cs typeface="Microsoft Sans Serif"/>
              </a:rPr>
              <a:t>koruyacak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b="1" dirty="0">
                <a:solidFill>
                  <a:srgbClr val="BC31BD"/>
                </a:solidFill>
                <a:latin typeface="Arial"/>
                <a:cs typeface="Arial"/>
              </a:rPr>
              <a:t>önlemleri</a:t>
            </a:r>
            <a:r>
              <a:rPr sz="2700" b="1" spc="95" dirty="0">
                <a:solidFill>
                  <a:srgbClr val="BC31BD"/>
                </a:solidFill>
                <a:latin typeface="Arial"/>
                <a:cs typeface="Arial"/>
              </a:rPr>
              <a:t> </a:t>
            </a:r>
            <a:r>
              <a:rPr sz="2700" b="1" spc="-50" dirty="0">
                <a:solidFill>
                  <a:srgbClr val="BC31BD"/>
                </a:solidFill>
                <a:latin typeface="Arial"/>
                <a:cs typeface="Arial"/>
              </a:rPr>
              <a:t>almalısın!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9948" y="6382928"/>
            <a:ext cx="85725" cy="8572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385373" y="6095679"/>
            <a:ext cx="8514715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1392555" algn="l"/>
                <a:tab pos="3261360" algn="l"/>
                <a:tab pos="4964430" algn="l"/>
                <a:tab pos="5674360" algn="l"/>
                <a:tab pos="6998334" algn="l"/>
              </a:tabLst>
            </a:pPr>
            <a:r>
              <a:rPr sz="2700" spc="-10" dirty="0">
                <a:solidFill>
                  <a:srgbClr val="BC31BD"/>
                </a:solidFill>
                <a:latin typeface="Microsoft Sans Serif"/>
                <a:cs typeface="Microsoft Sans Serif"/>
              </a:rPr>
              <a:t>Sosyal	</a:t>
            </a:r>
            <a:r>
              <a:rPr sz="2700" spc="114" dirty="0">
                <a:solidFill>
                  <a:srgbClr val="BC31BD"/>
                </a:solidFill>
                <a:latin typeface="Microsoft Sans Serif"/>
                <a:cs typeface="Microsoft Sans Serif"/>
              </a:rPr>
              <a:t>medyada	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f</a:t>
            </a:r>
            <a:r>
              <a:rPr sz="2700" b="1" spc="65" dirty="0">
                <a:solidFill>
                  <a:srgbClr val="BC31BD"/>
                </a:solidFill>
                <a:latin typeface="Arial"/>
                <a:cs typeface="Arial"/>
              </a:rPr>
              <a:t>otoğraf	</a:t>
            </a:r>
            <a:r>
              <a:rPr sz="2700" spc="-20" dirty="0">
                <a:solidFill>
                  <a:srgbClr val="BC31BD"/>
                </a:solidFill>
                <a:latin typeface="Microsoft Sans Serif"/>
                <a:cs typeface="Microsoft Sans Serif"/>
              </a:rPr>
              <a:t>ve	</a:t>
            </a:r>
            <a:r>
              <a:rPr sz="2700" b="1" spc="-105" dirty="0">
                <a:solidFill>
                  <a:srgbClr val="BC31BD"/>
                </a:solidFill>
                <a:latin typeface="Arial"/>
                <a:cs typeface="Arial"/>
              </a:rPr>
              <a:t>kişisel	</a:t>
            </a:r>
            <a:r>
              <a:rPr sz="2700" b="1" spc="-20" dirty="0">
                <a:solidFill>
                  <a:srgbClr val="BC31BD"/>
                </a:solidFill>
                <a:latin typeface="Arial"/>
                <a:cs typeface="Arial"/>
              </a:rPr>
              <a:t>bilgilerini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spc="40" dirty="0">
                <a:solidFill>
                  <a:srgbClr val="BC31BD"/>
                </a:solidFill>
                <a:latin typeface="Microsoft Sans Serif"/>
                <a:cs typeface="Microsoft Sans Serif"/>
              </a:rPr>
              <a:t>paylaşmamalısın!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9948" y="7335428"/>
            <a:ext cx="85725" cy="8572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385373" y="7048179"/>
            <a:ext cx="8521700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1680210" algn="l"/>
                <a:tab pos="2278380" algn="l"/>
                <a:tab pos="3776979" algn="l"/>
                <a:tab pos="4366260" algn="l"/>
                <a:tab pos="5367655" algn="l"/>
                <a:tab pos="7233920" algn="l"/>
              </a:tabLst>
            </a:pPr>
            <a:r>
              <a:rPr sz="2700" spc="-60" dirty="0">
                <a:solidFill>
                  <a:srgbClr val="BC31BD"/>
                </a:solidFill>
                <a:latin typeface="Microsoft Sans Serif"/>
                <a:cs typeface="Microsoft Sans Serif"/>
              </a:rPr>
              <a:t>T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j</a:t>
            </a:r>
            <a:r>
              <a:rPr sz="2700" spc="-10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80" dirty="0">
                <a:solidFill>
                  <a:srgbClr val="BC31BD"/>
                </a:solidFill>
                <a:latin typeface="Microsoft Sans Serif"/>
                <a:cs typeface="Microsoft Sans Serif"/>
              </a:rPr>
              <a:t>v</a:t>
            </a:r>
            <a:r>
              <a:rPr sz="2700" spc="40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t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190" dirty="0">
                <a:solidFill>
                  <a:srgbClr val="BC31BD"/>
                </a:solidFill>
                <a:latin typeface="Microsoft Sans Serif"/>
                <a:cs typeface="Microsoft Sans Serif"/>
              </a:rPr>
              <a:t>t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il</a:t>
            </a:r>
            <a:r>
              <a:rPr sz="2700" spc="40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80" dirty="0">
                <a:solidFill>
                  <a:srgbClr val="BC31BD"/>
                </a:solidFill>
                <a:latin typeface="Microsoft Sans Serif"/>
                <a:cs typeface="Microsoft Sans Serif"/>
              </a:rPr>
              <a:t>v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190" dirty="0">
                <a:solidFill>
                  <a:srgbClr val="BC31BD"/>
                </a:solidFill>
                <a:latin typeface="Microsoft Sans Serif"/>
                <a:cs typeface="Microsoft Sans Serif"/>
              </a:rPr>
              <a:t>t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g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eç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25" dirty="0">
                <a:solidFill>
                  <a:srgbClr val="BC31BD"/>
                </a:solidFill>
                <a:latin typeface="Microsoft Sans Serif"/>
                <a:cs typeface="Microsoft Sans Serif"/>
              </a:rPr>
              <a:t>e  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sınırlar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20" dirty="0">
                <a:solidFill>
                  <a:srgbClr val="BC31BD"/>
                </a:solidFill>
                <a:latin typeface="Microsoft Sans Serif"/>
                <a:cs typeface="Microsoft Sans Serif"/>
              </a:rPr>
              <a:t>koymalısın!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9948" y="8287928"/>
            <a:ext cx="85725" cy="8572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385373" y="8066821"/>
            <a:ext cx="851598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30" dirty="0">
                <a:solidFill>
                  <a:srgbClr val="BC31BD"/>
                </a:solidFill>
                <a:latin typeface="Microsoft Sans Serif"/>
                <a:cs typeface="Microsoft Sans Serif"/>
              </a:rPr>
              <a:t>Sende,</a:t>
            </a:r>
            <a:r>
              <a:rPr sz="2700" spc="8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10" dirty="0">
                <a:solidFill>
                  <a:srgbClr val="BC31BD"/>
                </a:solidFill>
                <a:latin typeface="Microsoft Sans Serif"/>
                <a:cs typeface="Microsoft Sans Serif"/>
              </a:rPr>
              <a:t>başkalarına</a:t>
            </a:r>
            <a:r>
              <a:rPr sz="2700" spc="8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zarar</a:t>
            </a:r>
            <a:r>
              <a:rPr sz="2700" spc="9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50" dirty="0">
                <a:solidFill>
                  <a:srgbClr val="BC31BD"/>
                </a:solidFill>
                <a:latin typeface="Microsoft Sans Serif"/>
                <a:cs typeface="Microsoft Sans Serif"/>
              </a:rPr>
              <a:t>vermeyecek</a:t>
            </a:r>
            <a:r>
              <a:rPr sz="2700" spc="8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25" dirty="0">
                <a:solidFill>
                  <a:srgbClr val="BC31BD"/>
                </a:solidFill>
                <a:latin typeface="Microsoft Sans Serif"/>
                <a:cs typeface="Microsoft Sans Serif"/>
              </a:rPr>
              <a:t>şekilde</a:t>
            </a:r>
            <a:r>
              <a:rPr sz="2700" spc="9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b="1" spc="-70" dirty="0">
                <a:solidFill>
                  <a:srgbClr val="BC31BD"/>
                </a:solidFill>
                <a:latin typeface="Arial"/>
                <a:cs typeface="Arial"/>
              </a:rPr>
              <a:t>bilinçli</a:t>
            </a:r>
            <a:endParaRPr sz="2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5373" y="8543071"/>
            <a:ext cx="293052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-35" dirty="0">
                <a:solidFill>
                  <a:srgbClr val="BC31BD"/>
                </a:solidFill>
                <a:latin typeface="Arial"/>
                <a:cs typeface="Arial"/>
              </a:rPr>
              <a:t>kullanıcı</a:t>
            </a:r>
            <a:r>
              <a:rPr sz="2700" b="1" spc="-15" dirty="0">
                <a:solidFill>
                  <a:srgbClr val="BC31BD"/>
                </a:solidFill>
                <a:latin typeface="Arial"/>
                <a:cs typeface="Arial"/>
              </a:rPr>
              <a:t> </a:t>
            </a:r>
            <a:r>
              <a:rPr sz="2700" spc="15" dirty="0">
                <a:solidFill>
                  <a:srgbClr val="BC31BD"/>
                </a:solidFill>
                <a:latin typeface="Microsoft Sans Serif"/>
                <a:cs typeface="Microsoft Sans Serif"/>
              </a:rPr>
              <a:t>olmalısın!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75257" y="2178227"/>
            <a:ext cx="7599045" cy="6415405"/>
            <a:chOff x="9778445" y="1868353"/>
            <a:chExt cx="7599045" cy="641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2160" y="3958970"/>
              <a:ext cx="7445275" cy="43243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78445" y="1868353"/>
              <a:ext cx="4270048" cy="31262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75001" y="6170897"/>
              <a:ext cx="407701" cy="127353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643081" y="2570689"/>
            <a:ext cx="1546860" cy="6615430"/>
            <a:chOff x="2643081" y="2570689"/>
            <a:chExt cx="1546860" cy="6615430"/>
          </a:xfrm>
        </p:grpSpPr>
        <p:sp>
          <p:nvSpPr>
            <p:cNvPr id="7" name="object 7"/>
            <p:cNvSpPr/>
            <p:nvPr/>
          </p:nvSpPr>
          <p:spPr>
            <a:xfrm>
              <a:off x="2643081" y="2570689"/>
              <a:ext cx="1535430" cy="1535430"/>
            </a:xfrm>
            <a:custGeom>
              <a:avLst/>
              <a:gdLst/>
              <a:ahLst/>
              <a:cxnLst/>
              <a:rect l="l" t="t" r="r" b="b"/>
              <a:pathLst>
                <a:path w="1535430" h="1535429">
                  <a:moveTo>
                    <a:pt x="1211561" y="1164290"/>
                  </a:moveTo>
                  <a:lnTo>
                    <a:pt x="1178312" y="1200860"/>
                  </a:lnTo>
                  <a:lnTo>
                    <a:pt x="1144428" y="1236861"/>
                  </a:lnTo>
                  <a:lnTo>
                    <a:pt x="1109906" y="1272293"/>
                  </a:lnTo>
                  <a:lnTo>
                    <a:pt x="1074748" y="1307157"/>
                  </a:lnTo>
                  <a:lnTo>
                    <a:pt x="1038954" y="1341452"/>
                  </a:lnTo>
                  <a:lnTo>
                    <a:pt x="1002522" y="1375179"/>
                  </a:lnTo>
                  <a:lnTo>
                    <a:pt x="965454" y="1408336"/>
                  </a:lnTo>
                  <a:lnTo>
                    <a:pt x="927750" y="1440926"/>
                  </a:lnTo>
                  <a:lnTo>
                    <a:pt x="889409" y="1472946"/>
                  </a:lnTo>
                  <a:lnTo>
                    <a:pt x="850431" y="1504398"/>
                  </a:lnTo>
                  <a:lnTo>
                    <a:pt x="810816" y="1535281"/>
                  </a:lnTo>
                  <a:lnTo>
                    <a:pt x="767989" y="1509034"/>
                  </a:lnTo>
                  <a:lnTo>
                    <a:pt x="725730" y="1482150"/>
                  </a:lnTo>
                  <a:lnTo>
                    <a:pt x="684040" y="1454630"/>
                  </a:lnTo>
                  <a:lnTo>
                    <a:pt x="642919" y="1426474"/>
                  </a:lnTo>
                  <a:lnTo>
                    <a:pt x="602367" y="1397680"/>
                  </a:lnTo>
                  <a:lnTo>
                    <a:pt x="562383" y="1368251"/>
                  </a:lnTo>
                  <a:lnTo>
                    <a:pt x="522968" y="1338184"/>
                  </a:lnTo>
                  <a:lnTo>
                    <a:pt x="484123" y="1307481"/>
                  </a:lnTo>
                  <a:lnTo>
                    <a:pt x="445845" y="1276142"/>
                  </a:lnTo>
                  <a:lnTo>
                    <a:pt x="408137" y="1244166"/>
                  </a:lnTo>
                  <a:lnTo>
                    <a:pt x="370997" y="1211554"/>
                  </a:lnTo>
                  <a:lnTo>
                    <a:pt x="334426" y="1178305"/>
                  </a:lnTo>
                  <a:lnTo>
                    <a:pt x="298424" y="1144419"/>
                  </a:lnTo>
                  <a:lnTo>
                    <a:pt x="262991" y="1109897"/>
                  </a:lnTo>
                  <a:lnTo>
                    <a:pt x="228126" y="1074738"/>
                  </a:lnTo>
                  <a:lnTo>
                    <a:pt x="193831" y="1038943"/>
                  </a:lnTo>
                  <a:lnTo>
                    <a:pt x="160103" y="1002511"/>
                  </a:lnTo>
                  <a:lnTo>
                    <a:pt x="126945" y="965443"/>
                  </a:lnTo>
                  <a:lnTo>
                    <a:pt x="94356" y="927738"/>
                  </a:lnTo>
                  <a:lnTo>
                    <a:pt x="62335" y="889396"/>
                  </a:lnTo>
                  <a:lnTo>
                    <a:pt x="30883" y="850418"/>
                  </a:lnTo>
                  <a:lnTo>
                    <a:pt x="0" y="810803"/>
                  </a:lnTo>
                  <a:lnTo>
                    <a:pt x="26246" y="767976"/>
                  </a:lnTo>
                  <a:lnTo>
                    <a:pt x="53130" y="725718"/>
                  </a:lnTo>
                  <a:lnTo>
                    <a:pt x="80650" y="684028"/>
                  </a:lnTo>
                  <a:lnTo>
                    <a:pt x="108806" y="642907"/>
                  </a:lnTo>
                  <a:lnTo>
                    <a:pt x="137599" y="602356"/>
                  </a:lnTo>
                  <a:lnTo>
                    <a:pt x="167028" y="562373"/>
                  </a:lnTo>
                  <a:lnTo>
                    <a:pt x="197093" y="522959"/>
                  </a:lnTo>
                  <a:lnTo>
                    <a:pt x="227796" y="484114"/>
                  </a:lnTo>
                  <a:lnTo>
                    <a:pt x="259134" y="445837"/>
                  </a:lnTo>
                  <a:lnTo>
                    <a:pt x="291109" y="408130"/>
                  </a:lnTo>
                  <a:lnTo>
                    <a:pt x="323721" y="370991"/>
                  </a:lnTo>
                  <a:lnTo>
                    <a:pt x="356969" y="334421"/>
                  </a:lnTo>
                  <a:lnTo>
                    <a:pt x="390854" y="298420"/>
                  </a:lnTo>
                  <a:lnTo>
                    <a:pt x="425376" y="262987"/>
                  </a:lnTo>
                  <a:lnTo>
                    <a:pt x="460534" y="228123"/>
                  </a:lnTo>
                  <a:lnTo>
                    <a:pt x="496328" y="193828"/>
                  </a:lnTo>
                  <a:lnTo>
                    <a:pt x="532760" y="160102"/>
                  </a:lnTo>
                  <a:lnTo>
                    <a:pt x="569827" y="126944"/>
                  </a:lnTo>
                  <a:lnTo>
                    <a:pt x="607532" y="94355"/>
                  </a:lnTo>
                  <a:lnTo>
                    <a:pt x="645873" y="62335"/>
                  </a:lnTo>
                  <a:lnTo>
                    <a:pt x="684851" y="30883"/>
                  </a:lnTo>
                  <a:lnTo>
                    <a:pt x="724466" y="0"/>
                  </a:lnTo>
                  <a:lnTo>
                    <a:pt x="767293" y="26247"/>
                  </a:lnTo>
                  <a:lnTo>
                    <a:pt x="809552" y="53130"/>
                  </a:lnTo>
                  <a:lnTo>
                    <a:pt x="851242" y="80650"/>
                  </a:lnTo>
                  <a:lnTo>
                    <a:pt x="892363" y="108807"/>
                  </a:lnTo>
                  <a:lnTo>
                    <a:pt x="932915" y="137600"/>
                  </a:lnTo>
                  <a:lnTo>
                    <a:pt x="972899" y="167030"/>
                  </a:lnTo>
                  <a:lnTo>
                    <a:pt x="1012314" y="197097"/>
                  </a:lnTo>
                  <a:lnTo>
                    <a:pt x="1051160" y="227799"/>
                  </a:lnTo>
                  <a:lnTo>
                    <a:pt x="1089437" y="259139"/>
                  </a:lnTo>
                  <a:lnTo>
                    <a:pt x="1127146" y="291115"/>
                  </a:lnTo>
                  <a:lnTo>
                    <a:pt x="1164285" y="323727"/>
                  </a:lnTo>
                  <a:lnTo>
                    <a:pt x="1200856" y="356977"/>
                  </a:lnTo>
                  <a:lnTo>
                    <a:pt x="1236858" y="390862"/>
                  </a:lnTo>
                  <a:lnTo>
                    <a:pt x="1272292" y="425384"/>
                  </a:lnTo>
                  <a:lnTo>
                    <a:pt x="1307156" y="460543"/>
                  </a:lnTo>
                  <a:lnTo>
                    <a:pt x="1341452" y="496338"/>
                  </a:lnTo>
                  <a:lnTo>
                    <a:pt x="1375179" y="532770"/>
                  </a:lnTo>
                  <a:lnTo>
                    <a:pt x="1408337" y="569838"/>
                  </a:lnTo>
                  <a:lnTo>
                    <a:pt x="1440927" y="607543"/>
                  </a:lnTo>
                  <a:lnTo>
                    <a:pt x="1472947" y="645885"/>
                  </a:lnTo>
                  <a:lnTo>
                    <a:pt x="1504399" y="684863"/>
                  </a:lnTo>
                  <a:lnTo>
                    <a:pt x="1535282" y="724477"/>
                  </a:lnTo>
                  <a:lnTo>
                    <a:pt x="1509035" y="767304"/>
                  </a:lnTo>
                  <a:lnTo>
                    <a:pt x="1482152" y="809563"/>
                  </a:lnTo>
                  <a:lnTo>
                    <a:pt x="1454632" y="851252"/>
                  </a:lnTo>
                  <a:lnTo>
                    <a:pt x="1426476" y="892373"/>
                  </a:lnTo>
                  <a:lnTo>
                    <a:pt x="1397683" y="932925"/>
                  </a:lnTo>
                  <a:lnTo>
                    <a:pt x="1368254" y="972908"/>
                  </a:lnTo>
                  <a:lnTo>
                    <a:pt x="1338188" y="1012322"/>
                  </a:lnTo>
                  <a:lnTo>
                    <a:pt x="1307486" y="1051167"/>
                  </a:lnTo>
                  <a:lnTo>
                    <a:pt x="1276148" y="1089443"/>
                  </a:lnTo>
                  <a:lnTo>
                    <a:pt x="1244172" y="1127151"/>
                  </a:lnTo>
                  <a:lnTo>
                    <a:pt x="1211561" y="1164290"/>
                  </a:lnTo>
                  <a:close/>
                </a:path>
              </a:pathLst>
            </a:custGeom>
            <a:solidFill>
              <a:srgbClr val="EF9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43081" y="3870351"/>
              <a:ext cx="1535430" cy="1535430"/>
            </a:xfrm>
            <a:custGeom>
              <a:avLst/>
              <a:gdLst/>
              <a:ahLst/>
              <a:cxnLst/>
              <a:rect l="l" t="t" r="r" b="b"/>
              <a:pathLst>
                <a:path w="1535430" h="1535429">
                  <a:moveTo>
                    <a:pt x="1211561" y="1164290"/>
                  </a:moveTo>
                  <a:lnTo>
                    <a:pt x="1178312" y="1200860"/>
                  </a:lnTo>
                  <a:lnTo>
                    <a:pt x="1144428" y="1236861"/>
                  </a:lnTo>
                  <a:lnTo>
                    <a:pt x="1109906" y="1272293"/>
                  </a:lnTo>
                  <a:lnTo>
                    <a:pt x="1074748" y="1307157"/>
                  </a:lnTo>
                  <a:lnTo>
                    <a:pt x="1038954" y="1341452"/>
                  </a:lnTo>
                  <a:lnTo>
                    <a:pt x="1002522" y="1375179"/>
                  </a:lnTo>
                  <a:lnTo>
                    <a:pt x="965454" y="1408336"/>
                  </a:lnTo>
                  <a:lnTo>
                    <a:pt x="927750" y="1440926"/>
                  </a:lnTo>
                  <a:lnTo>
                    <a:pt x="889409" y="1472946"/>
                  </a:lnTo>
                  <a:lnTo>
                    <a:pt x="850431" y="1504398"/>
                  </a:lnTo>
                  <a:lnTo>
                    <a:pt x="810816" y="1535281"/>
                  </a:lnTo>
                  <a:lnTo>
                    <a:pt x="767989" y="1509034"/>
                  </a:lnTo>
                  <a:lnTo>
                    <a:pt x="725730" y="1482150"/>
                  </a:lnTo>
                  <a:lnTo>
                    <a:pt x="684040" y="1454630"/>
                  </a:lnTo>
                  <a:lnTo>
                    <a:pt x="642919" y="1426474"/>
                  </a:lnTo>
                  <a:lnTo>
                    <a:pt x="602367" y="1397680"/>
                  </a:lnTo>
                  <a:lnTo>
                    <a:pt x="562383" y="1368251"/>
                  </a:lnTo>
                  <a:lnTo>
                    <a:pt x="522968" y="1338184"/>
                  </a:lnTo>
                  <a:lnTo>
                    <a:pt x="484123" y="1307481"/>
                  </a:lnTo>
                  <a:lnTo>
                    <a:pt x="445845" y="1276142"/>
                  </a:lnTo>
                  <a:lnTo>
                    <a:pt x="408137" y="1244166"/>
                  </a:lnTo>
                  <a:lnTo>
                    <a:pt x="370997" y="1211554"/>
                  </a:lnTo>
                  <a:lnTo>
                    <a:pt x="334426" y="1178305"/>
                  </a:lnTo>
                  <a:lnTo>
                    <a:pt x="298424" y="1144419"/>
                  </a:lnTo>
                  <a:lnTo>
                    <a:pt x="262991" y="1109897"/>
                  </a:lnTo>
                  <a:lnTo>
                    <a:pt x="228126" y="1074738"/>
                  </a:lnTo>
                  <a:lnTo>
                    <a:pt x="193831" y="1038943"/>
                  </a:lnTo>
                  <a:lnTo>
                    <a:pt x="160103" y="1002511"/>
                  </a:lnTo>
                  <a:lnTo>
                    <a:pt x="126945" y="965443"/>
                  </a:lnTo>
                  <a:lnTo>
                    <a:pt x="94356" y="927738"/>
                  </a:lnTo>
                  <a:lnTo>
                    <a:pt x="62335" y="889396"/>
                  </a:lnTo>
                  <a:lnTo>
                    <a:pt x="30883" y="850418"/>
                  </a:lnTo>
                  <a:lnTo>
                    <a:pt x="0" y="810803"/>
                  </a:lnTo>
                  <a:lnTo>
                    <a:pt x="26246" y="767976"/>
                  </a:lnTo>
                  <a:lnTo>
                    <a:pt x="53130" y="725718"/>
                  </a:lnTo>
                  <a:lnTo>
                    <a:pt x="80650" y="684028"/>
                  </a:lnTo>
                  <a:lnTo>
                    <a:pt x="108806" y="642907"/>
                  </a:lnTo>
                  <a:lnTo>
                    <a:pt x="137599" y="602356"/>
                  </a:lnTo>
                  <a:lnTo>
                    <a:pt x="167028" y="562373"/>
                  </a:lnTo>
                  <a:lnTo>
                    <a:pt x="197093" y="522959"/>
                  </a:lnTo>
                  <a:lnTo>
                    <a:pt x="227796" y="484114"/>
                  </a:lnTo>
                  <a:lnTo>
                    <a:pt x="259134" y="445837"/>
                  </a:lnTo>
                  <a:lnTo>
                    <a:pt x="291109" y="408130"/>
                  </a:lnTo>
                  <a:lnTo>
                    <a:pt x="323724" y="370988"/>
                  </a:lnTo>
                  <a:lnTo>
                    <a:pt x="356969" y="334421"/>
                  </a:lnTo>
                  <a:lnTo>
                    <a:pt x="390854" y="298420"/>
                  </a:lnTo>
                  <a:lnTo>
                    <a:pt x="425376" y="262987"/>
                  </a:lnTo>
                  <a:lnTo>
                    <a:pt x="460534" y="228123"/>
                  </a:lnTo>
                  <a:lnTo>
                    <a:pt x="496328" y="193828"/>
                  </a:lnTo>
                  <a:lnTo>
                    <a:pt x="532760" y="160102"/>
                  </a:lnTo>
                  <a:lnTo>
                    <a:pt x="569827" y="126944"/>
                  </a:lnTo>
                  <a:lnTo>
                    <a:pt x="607532" y="94355"/>
                  </a:lnTo>
                  <a:lnTo>
                    <a:pt x="645873" y="62335"/>
                  </a:lnTo>
                  <a:lnTo>
                    <a:pt x="684851" y="30883"/>
                  </a:lnTo>
                  <a:lnTo>
                    <a:pt x="724466" y="0"/>
                  </a:lnTo>
                  <a:lnTo>
                    <a:pt x="767293" y="26247"/>
                  </a:lnTo>
                  <a:lnTo>
                    <a:pt x="809552" y="53130"/>
                  </a:lnTo>
                  <a:lnTo>
                    <a:pt x="851242" y="80650"/>
                  </a:lnTo>
                  <a:lnTo>
                    <a:pt x="892363" y="108807"/>
                  </a:lnTo>
                  <a:lnTo>
                    <a:pt x="932915" y="137600"/>
                  </a:lnTo>
                  <a:lnTo>
                    <a:pt x="972899" y="167030"/>
                  </a:lnTo>
                  <a:lnTo>
                    <a:pt x="1012314" y="197097"/>
                  </a:lnTo>
                  <a:lnTo>
                    <a:pt x="1051160" y="227799"/>
                  </a:lnTo>
                  <a:lnTo>
                    <a:pt x="1089437" y="259139"/>
                  </a:lnTo>
                  <a:lnTo>
                    <a:pt x="1127146" y="291115"/>
                  </a:lnTo>
                  <a:lnTo>
                    <a:pt x="1164285" y="323727"/>
                  </a:lnTo>
                  <a:lnTo>
                    <a:pt x="1200856" y="356977"/>
                  </a:lnTo>
                  <a:lnTo>
                    <a:pt x="1236858" y="390862"/>
                  </a:lnTo>
                  <a:lnTo>
                    <a:pt x="1272292" y="425384"/>
                  </a:lnTo>
                  <a:lnTo>
                    <a:pt x="1307156" y="460543"/>
                  </a:lnTo>
                  <a:lnTo>
                    <a:pt x="1341452" y="496338"/>
                  </a:lnTo>
                  <a:lnTo>
                    <a:pt x="1375179" y="532770"/>
                  </a:lnTo>
                  <a:lnTo>
                    <a:pt x="1408337" y="569838"/>
                  </a:lnTo>
                  <a:lnTo>
                    <a:pt x="1440927" y="607543"/>
                  </a:lnTo>
                  <a:lnTo>
                    <a:pt x="1472947" y="645885"/>
                  </a:lnTo>
                  <a:lnTo>
                    <a:pt x="1504399" y="684863"/>
                  </a:lnTo>
                  <a:lnTo>
                    <a:pt x="1535282" y="724477"/>
                  </a:lnTo>
                  <a:lnTo>
                    <a:pt x="1509035" y="767304"/>
                  </a:lnTo>
                  <a:lnTo>
                    <a:pt x="1482152" y="809563"/>
                  </a:lnTo>
                  <a:lnTo>
                    <a:pt x="1454632" y="851252"/>
                  </a:lnTo>
                  <a:lnTo>
                    <a:pt x="1426476" y="892373"/>
                  </a:lnTo>
                  <a:lnTo>
                    <a:pt x="1397683" y="932925"/>
                  </a:lnTo>
                  <a:lnTo>
                    <a:pt x="1368254" y="972908"/>
                  </a:lnTo>
                  <a:lnTo>
                    <a:pt x="1338188" y="1012322"/>
                  </a:lnTo>
                  <a:lnTo>
                    <a:pt x="1307486" y="1051167"/>
                  </a:lnTo>
                  <a:lnTo>
                    <a:pt x="1276148" y="1089443"/>
                  </a:lnTo>
                  <a:lnTo>
                    <a:pt x="1244172" y="1127151"/>
                  </a:lnTo>
                  <a:lnTo>
                    <a:pt x="1211561" y="1164290"/>
                  </a:lnTo>
                  <a:close/>
                </a:path>
              </a:pathLst>
            </a:custGeom>
            <a:solidFill>
              <a:srgbClr val="5C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43081" y="5096326"/>
              <a:ext cx="1535430" cy="1535430"/>
            </a:xfrm>
            <a:custGeom>
              <a:avLst/>
              <a:gdLst/>
              <a:ahLst/>
              <a:cxnLst/>
              <a:rect l="l" t="t" r="r" b="b"/>
              <a:pathLst>
                <a:path w="1535429" h="1535429">
                  <a:moveTo>
                    <a:pt x="1211561" y="1164290"/>
                  </a:moveTo>
                  <a:lnTo>
                    <a:pt x="1178312" y="1200860"/>
                  </a:lnTo>
                  <a:lnTo>
                    <a:pt x="1144428" y="1236861"/>
                  </a:lnTo>
                  <a:lnTo>
                    <a:pt x="1109906" y="1272293"/>
                  </a:lnTo>
                  <a:lnTo>
                    <a:pt x="1074748" y="1307157"/>
                  </a:lnTo>
                  <a:lnTo>
                    <a:pt x="1038954" y="1341452"/>
                  </a:lnTo>
                  <a:lnTo>
                    <a:pt x="1002522" y="1375179"/>
                  </a:lnTo>
                  <a:lnTo>
                    <a:pt x="965454" y="1408336"/>
                  </a:lnTo>
                  <a:lnTo>
                    <a:pt x="927750" y="1440925"/>
                  </a:lnTo>
                  <a:lnTo>
                    <a:pt x="889409" y="1472946"/>
                  </a:lnTo>
                  <a:lnTo>
                    <a:pt x="850431" y="1504398"/>
                  </a:lnTo>
                  <a:lnTo>
                    <a:pt x="810816" y="1535281"/>
                  </a:lnTo>
                  <a:lnTo>
                    <a:pt x="767989" y="1509034"/>
                  </a:lnTo>
                  <a:lnTo>
                    <a:pt x="725730" y="1482150"/>
                  </a:lnTo>
                  <a:lnTo>
                    <a:pt x="684040" y="1454630"/>
                  </a:lnTo>
                  <a:lnTo>
                    <a:pt x="642919" y="1426474"/>
                  </a:lnTo>
                  <a:lnTo>
                    <a:pt x="602367" y="1397680"/>
                  </a:lnTo>
                  <a:lnTo>
                    <a:pt x="562383" y="1368251"/>
                  </a:lnTo>
                  <a:lnTo>
                    <a:pt x="522968" y="1338184"/>
                  </a:lnTo>
                  <a:lnTo>
                    <a:pt x="484123" y="1307481"/>
                  </a:lnTo>
                  <a:lnTo>
                    <a:pt x="445845" y="1276142"/>
                  </a:lnTo>
                  <a:lnTo>
                    <a:pt x="408137" y="1244166"/>
                  </a:lnTo>
                  <a:lnTo>
                    <a:pt x="370997" y="1211554"/>
                  </a:lnTo>
                  <a:lnTo>
                    <a:pt x="334426" y="1178305"/>
                  </a:lnTo>
                  <a:lnTo>
                    <a:pt x="298424" y="1144419"/>
                  </a:lnTo>
                  <a:lnTo>
                    <a:pt x="262991" y="1109897"/>
                  </a:lnTo>
                  <a:lnTo>
                    <a:pt x="228126" y="1074738"/>
                  </a:lnTo>
                  <a:lnTo>
                    <a:pt x="193831" y="1038943"/>
                  </a:lnTo>
                  <a:lnTo>
                    <a:pt x="160103" y="1002511"/>
                  </a:lnTo>
                  <a:lnTo>
                    <a:pt x="126945" y="965443"/>
                  </a:lnTo>
                  <a:lnTo>
                    <a:pt x="94356" y="927738"/>
                  </a:lnTo>
                  <a:lnTo>
                    <a:pt x="62335" y="889396"/>
                  </a:lnTo>
                  <a:lnTo>
                    <a:pt x="30883" y="850418"/>
                  </a:lnTo>
                  <a:lnTo>
                    <a:pt x="0" y="810803"/>
                  </a:lnTo>
                  <a:lnTo>
                    <a:pt x="26246" y="767976"/>
                  </a:lnTo>
                  <a:lnTo>
                    <a:pt x="53130" y="725718"/>
                  </a:lnTo>
                  <a:lnTo>
                    <a:pt x="80650" y="684028"/>
                  </a:lnTo>
                  <a:lnTo>
                    <a:pt x="108806" y="642907"/>
                  </a:lnTo>
                  <a:lnTo>
                    <a:pt x="137599" y="602356"/>
                  </a:lnTo>
                  <a:lnTo>
                    <a:pt x="167028" y="562373"/>
                  </a:lnTo>
                  <a:lnTo>
                    <a:pt x="197093" y="522959"/>
                  </a:lnTo>
                  <a:lnTo>
                    <a:pt x="227796" y="484114"/>
                  </a:lnTo>
                  <a:lnTo>
                    <a:pt x="259134" y="445837"/>
                  </a:lnTo>
                  <a:lnTo>
                    <a:pt x="291109" y="408130"/>
                  </a:lnTo>
                  <a:lnTo>
                    <a:pt x="323721" y="370991"/>
                  </a:lnTo>
                  <a:lnTo>
                    <a:pt x="356969" y="334421"/>
                  </a:lnTo>
                  <a:lnTo>
                    <a:pt x="390854" y="298420"/>
                  </a:lnTo>
                  <a:lnTo>
                    <a:pt x="425376" y="262987"/>
                  </a:lnTo>
                  <a:lnTo>
                    <a:pt x="460534" y="228123"/>
                  </a:lnTo>
                  <a:lnTo>
                    <a:pt x="496328" y="193828"/>
                  </a:lnTo>
                  <a:lnTo>
                    <a:pt x="532760" y="160102"/>
                  </a:lnTo>
                  <a:lnTo>
                    <a:pt x="569827" y="126944"/>
                  </a:lnTo>
                  <a:lnTo>
                    <a:pt x="607532" y="94355"/>
                  </a:lnTo>
                  <a:lnTo>
                    <a:pt x="645873" y="62335"/>
                  </a:lnTo>
                  <a:lnTo>
                    <a:pt x="684851" y="30883"/>
                  </a:lnTo>
                  <a:lnTo>
                    <a:pt x="724466" y="0"/>
                  </a:lnTo>
                  <a:lnTo>
                    <a:pt x="767293" y="26247"/>
                  </a:lnTo>
                  <a:lnTo>
                    <a:pt x="809552" y="53130"/>
                  </a:lnTo>
                  <a:lnTo>
                    <a:pt x="851242" y="80650"/>
                  </a:lnTo>
                  <a:lnTo>
                    <a:pt x="892363" y="108807"/>
                  </a:lnTo>
                  <a:lnTo>
                    <a:pt x="932915" y="137600"/>
                  </a:lnTo>
                  <a:lnTo>
                    <a:pt x="972899" y="167030"/>
                  </a:lnTo>
                  <a:lnTo>
                    <a:pt x="1012314" y="197097"/>
                  </a:lnTo>
                  <a:lnTo>
                    <a:pt x="1051160" y="227799"/>
                  </a:lnTo>
                  <a:lnTo>
                    <a:pt x="1089437" y="259139"/>
                  </a:lnTo>
                  <a:lnTo>
                    <a:pt x="1127145" y="291115"/>
                  </a:lnTo>
                  <a:lnTo>
                    <a:pt x="1164285" y="323727"/>
                  </a:lnTo>
                  <a:lnTo>
                    <a:pt x="1200856" y="356977"/>
                  </a:lnTo>
                  <a:lnTo>
                    <a:pt x="1236858" y="390862"/>
                  </a:lnTo>
                  <a:lnTo>
                    <a:pt x="1272292" y="425384"/>
                  </a:lnTo>
                  <a:lnTo>
                    <a:pt x="1307156" y="460543"/>
                  </a:lnTo>
                  <a:lnTo>
                    <a:pt x="1341452" y="496338"/>
                  </a:lnTo>
                  <a:lnTo>
                    <a:pt x="1375179" y="532770"/>
                  </a:lnTo>
                  <a:lnTo>
                    <a:pt x="1408337" y="569838"/>
                  </a:lnTo>
                  <a:lnTo>
                    <a:pt x="1440927" y="607543"/>
                  </a:lnTo>
                  <a:lnTo>
                    <a:pt x="1472947" y="645885"/>
                  </a:lnTo>
                  <a:lnTo>
                    <a:pt x="1504399" y="684863"/>
                  </a:lnTo>
                  <a:lnTo>
                    <a:pt x="1535282" y="724477"/>
                  </a:lnTo>
                  <a:lnTo>
                    <a:pt x="1509035" y="767304"/>
                  </a:lnTo>
                  <a:lnTo>
                    <a:pt x="1482152" y="809563"/>
                  </a:lnTo>
                  <a:lnTo>
                    <a:pt x="1454632" y="851252"/>
                  </a:lnTo>
                  <a:lnTo>
                    <a:pt x="1426476" y="892373"/>
                  </a:lnTo>
                  <a:lnTo>
                    <a:pt x="1397683" y="932925"/>
                  </a:lnTo>
                  <a:lnTo>
                    <a:pt x="1368254" y="972908"/>
                  </a:lnTo>
                  <a:lnTo>
                    <a:pt x="1338188" y="1012322"/>
                  </a:lnTo>
                  <a:lnTo>
                    <a:pt x="1307486" y="1051167"/>
                  </a:lnTo>
                  <a:lnTo>
                    <a:pt x="1276148" y="1089443"/>
                  </a:lnTo>
                  <a:lnTo>
                    <a:pt x="1244172" y="1127151"/>
                  </a:lnTo>
                  <a:lnTo>
                    <a:pt x="1211561" y="116429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4309" y="6322312"/>
              <a:ext cx="1535430" cy="1535430"/>
            </a:xfrm>
            <a:custGeom>
              <a:avLst/>
              <a:gdLst/>
              <a:ahLst/>
              <a:cxnLst/>
              <a:rect l="l" t="t" r="r" b="b"/>
              <a:pathLst>
                <a:path w="1535429" h="1535429">
                  <a:moveTo>
                    <a:pt x="1211561" y="1164290"/>
                  </a:moveTo>
                  <a:lnTo>
                    <a:pt x="1178312" y="1200860"/>
                  </a:lnTo>
                  <a:lnTo>
                    <a:pt x="1144428" y="1236861"/>
                  </a:lnTo>
                  <a:lnTo>
                    <a:pt x="1109906" y="1272293"/>
                  </a:lnTo>
                  <a:lnTo>
                    <a:pt x="1074748" y="1307157"/>
                  </a:lnTo>
                  <a:lnTo>
                    <a:pt x="1038954" y="1341452"/>
                  </a:lnTo>
                  <a:lnTo>
                    <a:pt x="1002522" y="1375179"/>
                  </a:lnTo>
                  <a:lnTo>
                    <a:pt x="965454" y="1408336"/>
                  </a:lnTo>
                  <a:lnTo>
                    <a:pt x="927750" y="1440926"/>
                  </a:lnTo>
                  <a:lnTo>
                    <a:pt x="889409" y="1472946"/>
                  </a:lnTo>
                  <a:lnTo>
                    <a:pt x="850431" y="1504398"/>
                  </a:lnTo>
                  <a:lnTo>
                    <a:pt x="810816" y="1535281"/>
                  </a:lnTo>
                  <a:lnTo>
                    <a:pt x="767989" y="1509034"/>
                  </a:lnTo>
                  <a:lnTo>
                    <a:pt x="725730" y="1482150"/>
                  </a:lnTo>
                  <a:lnTo>
                    <a:pt x="684040" y="1454630"/>
                  </a:lnTo>
                  <a:lnTo>
                    <a:pt x="642919" y="1426474"/>
                  </a:lnTo>
                  <a:lnTo>
                    <a:pt x="602367" y="1397680"/>
                  </a:lnTo>
                  <a:lnTo>
                    <a:pt x="562383" y="1368251"/>
                  </a:lnTo>
                  <a:lnTo>
                    <a:pt x="522968" y="1338184"/>
                  </a:lnTo>
                  <a:lnTo>
                    <a:pt x="484123" y="1307481"/>
                  </a:lnTo>
                  <a:lnTo>
                    <a:pt x="445845" y="1276142"/>
                  </a:lnTo>
                  <a:lnTo>
                    <a:pt x="408137" y="1244166"/>
                  </a:lnTo>
                  <a:lnTo>
                    <a:pt x="370997" y="1211554"/>
                  </a:lnTo>
                  <a:lnTo>
                    <a:pt x="334426" y="1178305"/>
                  </a:lnTo>
                  <a:lnTo>
                    <a:pt x="298424" y="1144419"/>
                  </a:lnTo>
                  <a:lnTo>
                    <a:pt x="262991" y="1109897"/>
                  </a:lnTo>
                  <a:lnTo>
                    <a:pt x="228126" y="1074738"/>
                  </a:lnTo>
                  <a:lnTo>
                    <a:pt x="193831" y="1038943"/>
                  </a:lnTo>
                  <a:lnTo>
                    <a:pt x="160103" y="1002511"/>
                  </a:lnTo>
                  <a:lnTo>
                    <a:pt x="126945" y="965443"/>
                  </a:lnTo>
                  <a:lnTo>
                    <a:pt x="94356" y="927738"/>
                  </a:lnTo>
                  <a:lnTo>
                    <a:pt x="62335" y="889396"/>
                  </a:lnTo>
                  <a:lnTo>
                    <a:pt x="30883" y="850418"/>
                  </a:lnTo>
                  <a:lnTo>
                    <a:pt x="0" y="810803"/>
                  </a:lnTo>
                  <a:lnTo>
                    <a:pt x="26246" y="767976"/>
                  </a:lnTo>
                  <a:lnTo>
                    <a:pt x="53130" y="725718"/>
                  </a:lnTo>
                  <a:lnTo>
                    <a:pt x="80650" y="684028"/>
                  </a:lnTo>
                  <a:lnTo>
                    <a:pt x="108806" y="642907"/>
                  </a:lnTo>
                  <a:lnTo>
                    <a:pt x="137599" y="602356"/>
                  </a:lnTo>
                  <a:lnTo>
                    <a:pt x="167028" y="562373"/>
                  </a:lnTo>
                  <a:lnTo>
                    <a:pt x="197093" y="522959"/>
                  </a:lnTo>
                  <a:lnTo>
                    <a:pt x="227796" y="484114"/>
                  </a:lnTo>
                  <a:lnTo>
                    <a:pt x="259134" y="445837"/>
                  </a:lnTo>
                  <a:lnTo>
                    <a:pt x="291109" y="408130"/>
                  </a:lnTo>
                  <a:lnTo>
                    <a:pt x="323748" y="370962"/>
                  </a:lnTo>
                  <a:lnTo>
                    <a:pt x="356969" y="334421"/>
                  </a:lnTo>
                  <a:lnTo>
                    <a:pt x="390854" y="298420"/>
                  </a:lnTo>
                  <a:lnTo>
                    <a:pt x="425376" y="262987"/>
                  </a:lnTo>
                  <a:lnTo>
                    <a:pt x="460534" y="228123"/>
                  </a:lnTo>
                  <a:lnTo>
                    <a:pt x="496328" y="193828"/>
                  </a:lnTo>
                  <a:lnTo>
                    <a:pt x="532760" y="160102"/>
                  </a:lnTo>
                  <a:lnTo>
                    <a:pt x="569827" y="126944"/>
                  </a:lnTo>
                  <a:lnTo>
                    <a:pt x="607532" y="94355"/>
                  </a:lnTo>
                  <a:lnTo>
                    <a:pt x="645873" y="62335"/>
                  </a:lnTo>
                  <a:lnTo>
                    <a:pt x="684851" y="30883"/>
                  </a:lnTo>
                  <a:lnTo>
                    <a:pt x="724466" y="0"/>
                  </a:lnTo>
                  <a:lnTo>
                    <a:pt x="767293" y="26247"/>
                  </a:lnTo>
                  <a:lnTo>
                    <a:pt x="809552" y="53130"/>
                  </a:lnTo>
                  <a:lnTo>
                    <a:pt x="851242" y="80650"/>
                  </a:lnTo>
                  <a:lnTo>
                    <a:pt x="892363" y="108807"/>
                  </a:lnTo>
                  <a:lnTo>
                    <a:pt x="932915" y="137600"/>
                  </a:lnTo>
                  <a:lnTo>
                    <a:pt x="972899" y="167030"/>
                  </a:lnTo>
                  <a:lnTo>
                    <a:pt x="1012314" y="197097"/>
                  </a:lnTo>
                  <a:lnTo>
                    <a:pt x="1051160" y="227799"/>
                  </a:lnTo>
                  <a:lnTo>
                    <a:pt x="1089437" y="259139"/>
                  </a:lnTo>
                  <a:lnTo>
                    <a:pt x="1127146" y="291115"/>
                  </a:lnTo>
                  <a:lnTo>
                    <a:pt x="1164285" y="323727"/>
                  </a:lnTo>
                  <a:lnTo>
                    <a:pt x="1200856" y="356977"/>
                  </a:lnTo>
                  <a:lnTo>
                    <a:pt x="1236858" y="390862"/>
                  </a:lnTo>
                  <a:lnTo>
                    <a:pt x="1272292" y="425384"/>
                  </a:lnTo>
                  <a:lnTo>
                    <a:pt x="1307156" y="460543"/>
                  </a:lnTo>
                  <a:lnTo>
                    <a:pt x="1341452" y="496338"/>
                  </a:lnTo>
                  <a:lnTo>
                    <a:pt x="1375179" y="532770"/>
                  </a:lnTo>
                  <a:lnTo>
                    <a:pt x="1408337" y="569838"/>
                  </a:lnTo>
                  <a:lnTo>
                    <a:pt x="1440927" y="607543"/>
                  </a:lnTo>
                  <a:lnTo>
                    <a:pt x="1472947" y="645885"/>
                  </a:lnTo>
                  <a:lnTo>
                    <a:pt x="1504399" y="684863"/>
                  </a:lnTo>
                  <a:lnTo>
                    <a:pt x="1535282" y="724477"/>
                  </a:lnTo>
                  <a:lnTo>
                    <a:pt x="1509035" y="767304"/>
                  </a:lnTo>
                  <a:lnTo>
                    <a:pt x="1482152" y="809563"/>
                  </a:lnTo>
                  <a:lnTo>
                    <a:pt x="1454632" y="851252"/>
                  </a:lnTo>
                  <a:lnTo>
                    <a:pt x="1426476" y="892373"/>
                  </a:lnTo>
                  <a:lnTo>
                    <a:pt x="1397683" y="932925"/>
                  </a:lnTo>
                  <a:lnTo>
                    <a:pt x="1368254" y="972908"/>
                  </a:lnTo>
                  <a:lnTo>
                    <a:pt x="1338188" y="1012322"/>
                  </a:lnTo>
                  <a:lnTo>
                    <a:pt x="1307486" y="1051167"/>
                  </a:lnTo>
                  <a:lnTo>
                    <a:pt x="1276148" y="1089443"/>
                  </a:lnTo>
                  <a:lnTo>
                    <a:pt x="1244172" y="1127151"/>
                  </a:lnTo>
                  <a:lnTo>
                    <a:pt x="1211561" y="1164290"/>
                  </a:lnTo>
                  <a:close/>
                </a:path>
              </a:pathLst>
            </a:custGeom>
            <a:solidFill>
              <a:srgbClr val="527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54309" y="7650716"/>
              <a:ext cx="1535430" cy="1535430"/>
            </a:xfrm>
            <a:custGeom>
              <a:avLst/>
              <a:gdLst/>
              <a:ahLst/>
              <a:cxnLst/>
              <a:rect l="l" t="t" r="r" b="b"/>
              <a:pathLst>
                <a:path w="1535429" h="1535429">
                  <a:moveTo>
                    <a:pt x="1211561" y="1164290"/>
                  </a:moveTo>
                  <a:lnTo>
                    <a:pt x="1178312" y="1200860"/>
                  </a:lnTo>
                  <a:lnTo>
                    <a:pt x="1144428" y="1236861"/>
                  </a:lnTo>
                  <a:lnTo>
                    <a:pt x="1109906" y="1272293"/>
                  </a:lnTo>
                  <a:lnTo>
                    <a:pt x="1074748" y="1307157"/>
                  </a:lnTo>
                  <a:lnTo>
                    <a:pt x="1038954" y="1341452"/>
                  </a:lnTo>
                  <a:lnTo>
                    <a:pt x="1002522" y="1375179"/>
                  </a:lnTo>
                  <a:lnTo>
                    <a:pt x="965454" y="1408336"/>
                  </a:lnTo>
                  <a:lnTo>
                    <a:pt x="927750" y="1440926"/>
                  </a:lnTo>
                  <a:lnTo>
                    <a:pt x="889409" y="1472946"/>
                  </a:lnTo>
                  <a:lnTo>
                    <a:pt x="850431" y="1504398"/>
                  </a:lnTo>
                  <a:lnTo>
                    <a:pt x="810816" y="1535281"/>
                  </a:lnTo>
                  <a:lnTo>
                    <a:pt x="767989" y="1509034"/>
                  </a:lnTo>
                  <a:lnTo>
                    <a:pt x="725730" y="1482150"/>
                  </a:lnTo>
                  <a:lnTo>
                    <a:pt x="684040" y="1454630"/>
                  </a:lnTo>
                  <a:lnTo>
                    <a:pt x="642919" y="1426474"/>
                  </a:lnTo>
                  <a:lnTo>
                    <a:pt x="602367" y="1397680"/>
                  </a:lnTo>
                  <a:lnTo>
                    <a:pt x="562383" y="1368251"/>
                  </a:lnTo>
                  <a:lnTo>
                    <a:pt x="522968" y="1338184"/>
                  </a:lnTo>
                  <a:lnTo>
                    <a:pt x="484123" y="1307481"/>
                  </a:lnTo>
                  <a:lnTo>
                    <a:pt x="445845" y="1276142"/>
                  </a:lnTo>
                  <a:lnTo>
                    <a:pt x="408137" y="1244166"/>
                  </a:lnTo>
                  <a:lnTo>
                    <a:pt x="370997" y="1211554"/>
                  </a:lnTo>
                  <a:lnTo>
                    <a:pt x="334426" y="1178305"/>
                  </a:lnTo>
                  <a:lnTo>
                    <a:pt x="298424" y="1144419"/>
                  </a:lnTo>
                  <a:lnTo>
                    <a:pt x="262991" y="1109897"/>
                  </a:lnTo>
                  <a:lnTo>
                    <a:pt x="228126" y="1074738"/>
                  </a:lnTo>
                  <a:lnTo>
                    <a:pt x="193831" y="1038943"/>
                  </a:lnTo>
                  <a:lnTo>
                    <a:pt x="160103" y="1002511"/>
                  </a:lnTo>
                  <a:lnTo>
                    <a:pt x="126945" y="965443"/>
                  </a:lnTo>
                  <a:lnTo>
                    <a:pt x="94356" y="927738"/>
                  </a:lnTo>
                  <a:lnTo>
                    <a:pt x="62335" y="889396"/>
                  </a:lnTo>
                  <a:lnTo>
                    <a:pt x="30883" y="850418"/>
                  </a:lnTo>
                  <a:lnTo>
                    <a:pt x="0" y="810803"/>
                  </a:lnTo>
                  <a:lnTo>
                    <a:pt x="26246" y="767976"/>
                  </a:lnTo>
                  <a:lnTo>
                    <a:pt x="53130" y="725718"/>
                  </a:lnTo>
                  <a:lnTo>
                    <a:pt x="80650" y="684028"/>
                  </a:lnTo>
                  <a:lnTo>
                    <a:pt x="108806" y="642907"/>
                  </a:lnTo>
                  <a:lnTo>
                    <a:pt x="137599" y="602356"/>
                  </a:lnTo>
                  <a:lnTo>
                    <a:pt x="167028" y="562373"/>
                  </a:lnTo>
                  <a:lnTo>
                    <a:pt x="197093" y="522959"/>
                  </a:lnTo>
                  <a:lnTo>
                    <a:pt x="227796" y="484114"/>
                  </a:lnTo>
                  <a:lnTo>
                    <a:pt x="259134" y="445837"/>
                  </a:lnTo>
                  <a:lnTo>
                    <a:pt x="291109" y="408130"/>
                  </a:lnTo>
                  <a:lnTo>
                    <a:pt x="323732" y="370979"/>
                  </a:lnTo>
                  <a:lnTo>
                    <a:pt x="356969" y="334421"/>
                  </a:lnTo>
                  <a:lnTo>
                    <a:pt x="390854" y="298420"/>
                  </a:lnTo>
                  <a:lnTo>
                    <a:pt x="425376" y="262987"/>
                  </a:lnTo>
                  <a:lnTo>
                    <a:pt x="460534" y="228123"/>
                  </a:lnTo>
                  <a:lnTo>
                    <a:pt x="496328" y="193828"/>
                  </a:lnTo>
                  <a:lnTo>
                    <a:pt x="532760" y="160102"/>
                  </a:lnTo>
                  <a:lnTo>
                    <a:pt x="569827" y="126944"/>
                  </a:lnTo>
                  <a:lnTo>
                    <a:pt x="607532" y="94355"/>
                  </a:lnTo>
                  <a:lnTo>
                    <a:pt x="645873" y="62335"/>
                  </a:lnTo>
                  <a:lnTo>
                    <a:pt x="684851" y="30883"/>
                  </a:lnTo>
                  <a:lnTo>
                    <a:pt x="724466" y="0"/>
                  </a:lnTo>
                  <a:lnTo>
                    <a:pt x="767293" y="26247"/>
                  </a:lnTo>
                  <a:lnTo>
                    <a:pt x="809552" y="53130"/>
                  </a:lnTo>
                  <a:lnTo>
                    <a:pt x="851242" y="80650"/>
                  </a:lnTo>
                  <a:lnTo>
                    <a:pt x="892363" y="108807"/>
                  </a:lnTo>
                  <a:lnTo>
                    <a:pt x="932915" y="137600"/>
                  </a:lnTo>
                  <a:lnTo>
                    <a:pt x="972899" y="167030"/>
                  </a:lnTo>
                  <a:lnTo>
                    <a:pt x="1012314" y="197097"/>
                  </a:lnTo>
                  <a:lnTo>
                    <a:pt x="1051160" y="227799"/>
                  </a:lnTo>
                  <a:lnTo>
                    <a:pt x="1089437" y="259139"/>
                  </a:lnTo>
                  <a:lnTo>
                    <a:pt x="1127146" y="291115"/>
                  </a:lnTo>
                  <a:lnTo>
                    <a:pt x="1164285" y="323727"/>
                  </a:lnTo>
                  <a:lnTo>
                    <a:pt x="1200856" y="356977"/>
                  </a:lnTo>
                  <a:lnTo>
                    <a:pt x="1236858" y="390862"/>
                  </a:lnTo>
                  <a:lnTo>
                    <a:pt x="1272292" y="425384"/>
                  </a:lnTo>
                  <a:lnTo>
                    <a:pt x="1307156" y="460543"/>
                  </a:lnTo>
                  <a:lnTo>
                    <a:pt x="1341452" y="496338"/>
                  </a:lnTo>
                  <a:lnTo>
                    <a:pt x="1375179" y="532770"/>
                  </a:lnTo>
                  <a:lnTo>
                    <a:pt x="1408337" y="569838"/>
                  </a:lnTo>
                  <a:lnTo>
                    <a:pt x="1440927" y="607543"/>
                  </a:lnTo>
                  <a:lnTo>
                    <a:pt x="1472947" y="645885"/>
                  </a:lnTo>
                  <a:lnTo>
                    <a:pt x="1504399" y="684863"/>
                  </a:lnTo>
                  <a:lnTo>
                    <a:pt x="1535282" y="724477"/>
                  </a:lnTo>
                  <a:lnTo>
                    <a:pt x="1509035" y="767304"/>
                  </a:lnTo>
                  <a:lnTo>
                    <a:pt x="1482152" y="809563"/>
                  </a:lnTo>
                  <a:lnTo>
                    <a:pt x="1454632" y="851252"/>
                  </a:lnTo>
                  <a:lnTo>
                    <a:pt x="1426476" y="892373"/>
                  </a:lnTo>
                  <a:lnTo>
                    <a:pt x="1397683" y="932925"/>
                  </a:lnTo>
                  <a:lnTo>
                    <a:pt x="1368254" y="972908"/>
                  </a:lnTo>
                  <a:lnTo>
                    <a:pt x="1338188" y="1012322"/>
                  </a:lnTo>
                  <a:lnTo>
                    <a:pt x="1307486" y="1051167"/>
                  </a:lnTo>
                  <a:lnTo>
                    <a:pt x="1276148" y="1089443"/>
                  </a:lnTo>
                  <a:lnTo>
                    <a:pt x="1244172" y="1127151"/>
                  </a:lnTo>
                  <a:lnTo>
                    <a:pt x="1211561" y="1164290"/>
                  </a:lnTo>
                  <a:close/>
                </a:path>
              </a:pathLst>
            </a:custGeom>
            <a:solidFill>
              <a:srgbClr val="7DD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77653" y="2746988"/>
            <a:ext cx="656631" cy="93356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908281" y="8430033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81383" y="6335181"/>
            <a:ext cx="2161075" cy="191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1500"/>
              </a:lnSpc>
              <a:spcBef>
                <a:spcPts val="95"/>
              </a:spcBef>
            </a:pPr>
            <a:r>
              <a:rPr sz="3700" b="1" i="1" spc="-375" dirty="0">
                <a:solidFill>
                  <a:srgbClr val="BC31BD"/>
                </a:solidFill>
                <a:latin typeface="Trebuchet MS"/>
                <a:cs typeface="Trebuchet MS"/>
              </a:rPr>
              <a:t>SONRA </a:t>
            </a:r>
            <a:r>
              <a:rPr sz="3700" b="1" i="1" spc="-370" dirty="0">
                <a:solidFill>
                  <a:srgbClr val="BC31BD"/>
                </a:solidFill>
                <a:latin typeface="Trebuchet MS"/>
                <a:cs typeface="Trebuchet MS"/>
              </a:rPr>
              <a:t> </a:t>
            </a:r>
            <a:r>
              <a:rPr sz="3700" b="1" i="1" spc="-375" dirty="0">
                <a:solidFill>
                  <a:srgbClr val="BC31BD"/>
                </a:solidFill>
                <a:latin typeface="Trebuchet MS"/>
                <a:cs typeface="Trebuchet MS"/>
              </a:rPr>
              <a:t>H</a:t>
            </a:r>
            <a:r>
              <a:rPr sz="3700" b="1" i="1" spc="-370" dirty="0">
                <a:solidFill>
                  <a:srgbClr val="BC31BD"/>
                </a:solidFill>
                <a:latin typeface="Trebuchet MS"/>
                <a:cs typeface="Trebuchet MS"/>
              </a:rPr>
              <a:t>A</a:t>
            </a:r>
            <a:r>
              <a:rPr sz="3700" b="1" i="1" spc="-455" dirty="0">
                <a:solidFill>
                  <a:srgbClr val="BC31BD"/>
                </a:solidFill>
                <a:latin typeface="Trebuchet MS"/>
                <a:cs typeface="Trebuchet MS"/>
              </a:rPr>
              <a:t>R</a:t>
            </a:r>
            <a:r>
              <a:rPr sz="3700" b="1" i="1" spc="-125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r>
              <a:rPr sz="3700" b="1" i="1" spc="-535" dirty="0">
                <a:solidFill>
                  <a:srgbClr val="BC31BD"/>
                </a:solidFill>
                <a:latin typeface="Trebuchet MS"/>
                <a:cs typeface="Trebuchet MS"/>
              </a:rPr>
              <a:t>K</a:t>
            </a:r>
            <a:r>
              <a:rPr sz="3700" b="1" i="1" spc="-125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r>
              <a:rPr sz="3700" b="1" i="1" spc="-520" dirty="0">
                <a:solidFill>
                  <a:srgbClr val="BC31BD"/>
                </a:solidFill>
                <a:latin typeface="Trebuchet MS"/>
                <a:cs typeface="Trebuchet MS"/>
              </a:rPr>
              <a:t>T  </a:t>
            </a:r>
            <a:r>
              <a:rPr sz="3700" b="1" i="1" spc="-509" dirty="0">
                <a:solidFill>
                  <a:srgbClr val="BC31BD"/>
                </a:solidFill>
                <a:latin typeface="Trebuchet MS"/>
                <a:cs typeface="Trebuchet MS"/>
              </a:rPr>
              <a:t>ET!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 rot="20520000">
            <a:off x="11138783" y="3037254"/>
            <a:ext cx="1542997" cy="6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80"/>
              </a:lnSpc>
            </a:pPr>
            <a:r>
              <a:rPr sz="5150" b="1" i="1" spc="-1065" dirty="0">
                <a:solidFill>
                  <a:srgbClr val="BC31BD"/>
                </a:solidFill>
                <a:latin typeface="Trebuchet MS"/>
                <a:cs typeface="Trebuchet MS"/>
              </a:rPr>
              <a:t>Ö</a:t>
            </a:r>
            <a:r>
              <a:rPr sz="5150" b="1" i="1" spc="-440" dirty="0">
                <a:solidFill>
                  <a:srgbClr val="BC31BD"/>
                </a:solidFill>
                <a:latin typeface="Trebuchet MS"/>
                <a:cs typeface="Trebuchet MS"/>
              </a:rPr>
              <a:t>N</a:t>
            </a:r>
            <a:r>
              <a:rPr sz="5150" b="1" i="1" spc="-630" dirty="0">
                <a:solidFill>
                  <a:srgbClr val="BC31BD"/>
                </a:solidFill>
                <a:latin typeface="Trebuchet MS"/>
                <a:cs typeface="Trebuchet MS"/>
              </a:rPr>
              <a:t>C</a:t>
            </a:r>
            <a:r>
              <a:rPr sz="5150" b="1" i="1" spc="-175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endParaRPr sz="51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 rot="20520000">
            <a:off x="11088555" y="3753746"/>
            <a:ext cx="215889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180"/>
              </a:lnSpc>
            </a:pPr>
            <a:r>
              <a:rPr sz="5150" b="1" i="1" spc="-235" dirty="0" smtClean="0">
                <a:solidFill>
                  <a:srgbClr val="BC31BD"/>
                </a:solidFill>
                <a:latin typeface="Trebuchet MS"/>
                <a:cs typeface="Trebuchet MS"/>
              </a:rPr>
              <a:t>D</a:t>
            </a:r>
            <a:r>
              <a:rPr lang="tr-TR" sz="5150" b="1" i="1" spc="-90" dirty="0">
                <a:solidFill>
                  <a:srgbClr val="BC31BD"/>
                </a:solidFill>
                <a:latin typeface="Trebuchet MS"/>
                <a:cs typeface="Trebuchet MS"/>
              </a:rPr>
              <a:t>Ü</a:t>
            </a:r>
            <a:r>
              <a:rPr sz="5150" b="1" i="1" spc="-85" dirty="0" smtClean="0">
                <a:solidFill>
                  <a:srgbClr val="BC31BD"/>
                </a:solidFill>
                <a:latin typeface="Trebuchet MS"/>
                <a:cs typeface="Trebuchet MS"/>
              </a:rPr>
              <a:t>Ş</a:t>
            </a:r>
            <a:r>
              <a:rPr lang="tr-TR" sz="5150" b="1" i="1" spc="-90" dirty="0">
                <a:solidFill>
                  <a:srgbClr val="BC31BD"/>
                </a:solidFill>
                <a:latin typeface="Trebuchet MS"/>
                <a:cs typeface="Trebuchet MS"/>
              </a:rPr>
              <a:t>Ü</a:t>
            </a:r>
            <a:r>
              <a:rPr sz="5150" b="1" i="1" spc="-440" dirty="0" smtClean="0">
                <a:solidFill>
                  <a:srgbClr val="BC31BD"/>
                </a:solidFill>
                <a:latin typeface="Trebuchet MS"/>
                <a:cs typeface="Trebuchet MS"/>
              </a:rPr>
              <a:t>N</a:t>
            </a:r>
            <a:r>
              <a:rPr sz="5150" b="1" i="1" spc="-805" dirty="0">
                <a:solidFill>
                  <a:srgbClr val="BC31BD"/>
                </a:solidFill>
                <a:latin typeface="Trebuchet MS"/>
                <a:cs typeface="Trebuchet MS"/>
              </a:rPr>
              <a:t>!</a:t>
            </a:r>
            <a:endParaRPr sz="515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7406" y="2890903"/>
            <a:ext cx="2871470" cy="58769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"/>
              </a:spcBef>
            </a:pPr>
            <a:r>
              <a:rPr sz="3600" spc="-67" baseline="1157" dirty="0">
                <a:solidFill>
                  <a:srgbClr val="DF59DE"/>
                </a:solidFill>
                <a:latin typeface="Lucida Sans Unicode"/>
                <a:cs typeface="Lucida Sans Unicode"/>
              </a:rPr>
              <a:t>PAYLAŞIMIN</a:t>
            </a:r>
            <a:r>
              <a:rPr sz="3600" spc="1357" baseline="1157" dirty="0">
                <a:solidFill>
                  <a:srgbClr val="DF59DE"/>
                </a:solidFill>
                <a:latin typeface="Lucida Sans Unicode"/>
                <a:cs typeface="Lucida Sans Unicode"/>
              </a:rPr>
              <a:t>   </a:t>
            </a:r>
            <a:r>
              <a:rPr sz="4600" spc="-375" dirty="0">
                <a:latin typeface="Lucida Sans Unicode"/>
                <a:cs typeface="Lucida Sans Unicode"/>
              </a:rPr>
              <a:t>D</a:t>
            </a:r>
            <a:endParaRPr sz="4600">
              <a:latin typeface="Lucida Sans Unicode"/>
              <a:cs typeface="Lucida Sans Unicode"/>
            </a:endParaRPr>
          </a:p>
          <a:p>
            <a:pPr marL="2388870" marR="5080" indent="-35560" algn="just">
              <a:lnSpc>
                <a:spcPct val="181300"/>
              </a:lnSpc>
              <a:spcBef>
                <a:spcPts val="495"/>
              </a:spcBef>
            </a:pPr>
            <a:r>
              <a:rPr sz="4600" spc="-125" dirty="0">
                <a:latin typeface="Lucida Sans Unicode"/>
                <a:cs typeface="Lucida Sans Unicode"/>
              </a:rPr>
              <a:t>Ü </a:t>
            </a:r>
            <a:r>
              <a:rPr sz="4600" spc="-1445" dirty="0">
                <a:latin typeface="Lucida Sans Unicode"/>
                <a:cs typeface="Lucida Sans Unicode"/>
              </a:rPr>
              <a:t> </a:t>
            </a:r>
            <a:r>
              <a:rPr sz="4600" spc="65" dirty="0">
                <a:latin typeface="Lucida Sans Unicode"/>
                <a:cs typeface="Lucida Sans Unicode"/>
              </a:rPr>
              <a:t>Ş </a:t>
            </a:r>
            <a:r>
              <a:rPr sz="4600" spc="-1445" dirty="0">
                <a:latin typeface="Lucida Sans Unicode"/>
                <a:cs typeface="Lucida Sans Unicode"/>
              </a:rPr>
              <a:t> </a:t>
            </a:r>
            <a:r>
              <a:rPr sz="4600" spc="-125" dirty="0">
                <a:latin typeface="Lucida Sans Unicode"/>
                <a:cs typeface="Lucida Sans Unicode"/>
              </a:rPr>
              <a:t>Ü </a:t>
            </a:r>
            <a:r>
              <a:rPr sz="4600" spc="-1445" dirty="0">
                <a:latin typeface="Lucida Sans Unicode"/>
                <a:cs typeface="Lucida Sans Unicode"/>
              </a:rPr>
              <a:t> </a:t>
            </a:r>
            <a:r>
              <a:rPr sz="4600" spc="-265" dirty="0">
                <a:latin typeface="Lucida Sans Unicode"/>
                <a:cs typeface="Lucida Sans Unicode"/>
              </a:rPr>
              <a:t>N</a:t>
            </a:r>
            <a:endParaRPr sz="46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406" y="4375848"/>
            <a:ext cx="1745614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45" dirty="0">
                <a:solidFill>
                  <a:srgbClr val="37B5FF"/>
                </a:solidFill>
                <a:latin typeface="Lucida Sans Unicode"/>
                <a:cs typeface="Lucida Sans Unicode"/>
              </a:rPr>
              <a:t>PAYLAŞIMIN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406" y="5636184"/>
            <a:ext cx="1745614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45" dirty="0">
                <a:solidFill>
                  <a:srgbClr val="FF904D"/>
                </a:solidFill>
                <a:latin typeface="Lucida Sans Unicode"/>
                <a:cs typeface="Lucida Sans Unicode"/>
              </a:rPr>
              <a:t>PAYLAŞIMIN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406" y="6895293"/>
            <a:ext cx="1745614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45" dirty="0">
                <a:solidFill>
                  <a:srgbClr val="5270FF"/>
                </a:solidFill>
                <a:latin typeface="Lucida Sans Unicode"/>
                <a:cs typeface="Lucida Sans Unicode"/>
              </a:rPr>
              <a:t>PAYLAŞIMIN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7406" y="8223709"/>
            <a:ext cx="1745614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45" dirty="0">
                <a:solidFill>
                  <a:srgbClr val="7DD957"/>
                </a:solidFill>
                <a:latin typeface="Lucida Sans Unicode"/>
                <a:cs typeface="Lucida Sans Unicode"/>
              </a:rPr>
              <a:t>PAYLAŞIMIN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7341" y="2377845"/>
            <a:ext cx="3732529" cy="640790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330"/>
              </a:spcBef>
            </a:pPr>
            <a:r>
              <a:rPr sz="6000" spc="-445" dirty="0">
                <a:solidFill>
                  <a:srgbClr val="DF59DE"/>
                </a:solidFill>
                <a:latin typeface="Lucida Sans Unicode"/>
                <a:cs typeface="Lucida Sans Unicode"/>
              </a:rPr>
              <a:t>O</a:t>
            </a:r>
            <a:r>
              <a:rPr sz="6000" spc="-355" dirty="0">
                <a:solidFill>
                  <a:srgbClr val="DF59DE"/>
                </a:solidFill>
                <a:latin typeface="Lucida Sans Unicode"/>
                <a:cs typeface="Lucida Sans Unicode"/>
              </a:rPr>
              <a:t>Ğ</a:t>
            </a:r>
            <a:r>
              <a:rPr sz="6000" spc="-140" dirty="0">
                <a:solidFill>
                  <a:srgbClr val="DF59DE"/>
                </a:solidFill>
                <a:latin typeface="Lucida Sans Unicode"/>
                <a:cs typeface="Lucida Sans Unicode"/>
              </a:rPr>
              <a:t>R</a:t>
            </a:r>
            <a:r>
              <a:rPr sz="6000" spc="-170" dirty="0">
                <a:solidFill>
                  <a:srgbClr val="DF59DE"/>
                </a:solidFill>
                <a:latin typeface="Lucida Sans Unicode"/>
                <a:cs typeface="Lucida Sans Unicode"/>
              </a:rPr>
              <a:t>U</a:t>
            </a:r>
            <a:r>
              <a:rPr sz="6000" spc="-700" dirty="0">
                <a:solidFill>
                  <a:srgbClr val="DF59DE"/>
                </a:solidFill>
                <a:latin typeface="Lucida Sans Unicode"/>
                <a:cs typeface="Lucida Sans Unicode"/>
              </a:rPr>
              <a:t> </a:t>
            </a:r>
            <a:r>
              <a:rPr sz="6000" spc="-385" dirty="0">
                <a:solidFill>
                  <a:srgbClr val="DF59DE"/>
                </a:solidFill>
                <a:latin typeface="Lucida Sans Unicode"/>
                <a:cs typeface="Lucida Sans Unicode"/>
              </a:rPr>
              <a:t>M</a:t>
            </a:r>
            <a:r>
              <a:rPr sz="6000" spc="-110" dirty="0">
                <a:solidFill>
                  <a:srgbClr val="DF59DE"/>
                </a:solidFill>
                <a:latin typeface="Lucida Sans Unicode"/>
                <a:cs typeface="Lucida Sans Unicode"/>
              </a:rPr>
              <a:t>U  </a:t>
            </a:r>
            <a:r>
              <a:rPr sz="6000" spc="-140" dirty="0">
                <a:solidFill>
                  <a:srgbClr val="00C2CB"/>
                </a:solidFill>
                <a:latin typeface="Lucida Sans Unicode"/>
                <a:cs typeface="Lucida Sans Unicode"/>
              </a:rPr>
              <a:t>R</a:t>
            </a:r>
            <a:r>
              <a:rPr sz="6000" spc="35" dirty="0">
                <a:solidFill>
                  <a:srgbClr val="00C2CB"/>
                </a:solidFill>
                <a:latin typeface="Lucida Sans Unicode"/>
                <a:cs typeface="Lucida Sans Unicode"/>
              </a:rPr>
              <a:t>E</a:t>
            </a:r>
            <a:r>
              <a:rPr sz="6000" spc="-459" dirty="0">
                <a:solidFill>
                  <a:srgbClr val="00C2CB"/>
                </a:solidFill>
                <a:latin typeface="Lucida Sans Unicode"/>
                <a:cs typeface="Lucida Sans Unicode"/>
              </a:rPr>
              <a:t>T</a:t>
            </a:r>
            <a:r>
              <a:rPr sz="6000" spc="-229" dirty="0">
                <a:solidFill>
                  <a:srgbClr val="00C2CB"/>
                </a:solidFill>
                <a:latin typeface="Lucida Sans Unicode"/>
                <a:cs typeface="Lucida Sans Unicode"/>
              </a:rPr>
              <a:t>K</a:t>
            </a:r>
            <a:r>
              <a:rPr sz="6000" spc="35" dirty="0">
                <a:solidFill>
                  <a:srgbClr val="00C2CB"/>
                </a:solidFill>
                <a:latin typeface="Lucida Sans Unicode"/>
                <a:cs typeface="Lucida Sans Unicode"/>
              </a:rPr>
              <a:t>E</a:t>
            </a:r>
            <a:r>
              <a:rPr sz="6000" spc="-355" dirty="0">
                <a:solidFill>
                  <a:srgbClr val="00C2CB"/>
                </a:solidFill>
                <a:latin typeface="Lucida Sans Unicode"/>
                <a:cs typeface="Lucida Sans Unicode"/>
              </a:rPr>
              <a:t>N</a:t>
            </a:r>
            <a:r>
              <a:rPr sz="6000" spc="-700" dirty="0">
                <a:solidFill>
                  <a:srgbClr val="00C2CB"/>
                </a:solidFill>
                <a:latin typeface="Lucida Sans Unicode"/>
                <a:cs typeface="Lucida Sans Unicode"/>
              </a:rPr>
              <a:t> </a:t>
            </a:r>
            <a:r>
              <a:rPr lang="tr-TR" sz="6000" spc="-700" dirty="0" smtClean="0">
                <a:solidFill>
                  <a:srgbClr val="00C2CB"/>
                </a:solidFill>
                <a:latin typeface="Lucida Sans Unicode"/>
                <a:cs typeface="Lucida Sans Unicode"/>
              </a:rPr>
              <a:t> Mİ </a:t>
            </a:r>
            <a:r>
              <a:rPr sz="6000" spc="-380" dirty="0" smtClean="0">
                <a:solidFill>
                  <a:srgbClr val="FF904D"/>
                </a:solidFill>
                <a:latin typeface="Lucida Sans Unicode"/>
                <a:cs typeface="Lucida Sans Unicode"/>
              </a:rPr>
              <a:t>AH</a:t>
            </a:r>
            <a:r>
              <a:rPr sz="6000" spc="70" dirty="0" smtClean="0">
                <a:solidFill>
                  <a:srgbClr val="FF904D"/>
                </a:solidFill>
                <a:latin typeface="Lucida Sans Unicode"/>
                <a:cs typeface="Lucida Sans Unicode"/>
              </a:rPr>
              <a:t>S</a:t>
            </a:r>
            <a:r>
              <a:rPr lang="tr-TR" sz="6000" spc="-1964" dirty="0" smtClean="0">
                <a:solidFill>
                  <a:srgbClr val="FF904D"/>
                </a:solidFill>
                <a:latin typeface="Lucida Sans Unicode"/>
                <a:cs typeface="Lucida Sans Unicode"/>
              </a:rPr>
              <a:t>İ   </a:t>
            </a:r>
            <a:r>
              <a:rPr sz="6000" spc="-1310" dirty="0" smtClean="0">
                <a:solidFill>
                  <a:srgbClr val="FF904D"/>
                </a:solidFill>
                <a:latin typeface="Lucida Sans Unicode"/>
                <a:cs typeface="Lucida Sans Unicode"/>
              </a:rPr>
              <a:t>  </a:t>
            </a:r>
            <a:r>
              <a:rPr lang="tr-TR" sz="6000" spc="-1310" dirty="0" smtClean="0">
                <a:solidFill>
                  <a:srgbClr val="FF904D"/>
                </a:solidFill>
                <a:latin typeface="Lucida Sans Unicode"/>
                <a:cs typeface="Lucida Sans Unicode"/>
              </a:rPr>
              <a:t>  M   İ</a:t>
            </a:r>
          </a:p>
          <a:p>
            <a:pPr marL="12700" marR="5080">
              <a:lnSpc>
                <a:spcPct val="138900"/>
              </a:lnSpc>
              <a:spcBef>
                <a:spcPts val="330"/>
              </a:spcBef>
            </a:pPr>
            <a:r>
              <a:rPr sz="6000" spc="-270" dirty="0" smtClean="0">
                <a:solidFill>
                  <a:srgbClr val="5270FF"/>
                </a:solidFill>
                <a:latin typeface="Lucida Sans Unicode"/>
                <a:cs typeface="Lucida Sans Unicode"/>
              </a:rPr>
              <a:t>Z</a:t>
            </a:r>
            <a:r>
              <a:rPr sz="6000" spc="-175" dirty="0" smtClean="0">
                <a:solidFill>
                  <a:srgbClr val="5270FF"/>
                </a:solidFill>
                <a:latin typeface="Lucida Sans Unicode"/>
                <a:cs typeface="Lucida Sans Unicode"/>
              </a:rPr>
              <a:t>Ü</a:t>
            </a:r>
            <a:r>
              <a:rPr sz="6000" spc="-725" dirty="0" smtClean="0">
                <a:solidFill>
                  <a:srgbClr val="5270FF"/>
                </a:solidFill>
                <a:latin typeface="Lucida Sans Unicode"/>
                <a:cs typeface="Lucida Sans Unicode"/>
              </a:rPr>
              <a:t>C</a:t>
            </a:r>
            <a:r>
              <a:rPr sz="6000" spc="-170" dirty="0" smtClean="0">
                <a:solidFill>
                  <a:srgbClr val="5270FF"/>
                </a:solidFill>
                <a:latin typeface="Lucida Sans Unicode"/>
                <a:cs typeface="Lucida Sans Unicode"/>
              </a:rPr>
              <a:t>Ü</a:t>
            </a:r>
            <a:r>
              <a:rPr sz="6000" spc="-700" dirty="0" smtClean="0">
                <a:solidFill>
                  <a:srgbClr val="5270FF"/>
                </a:solidFill>
                <a:latin typeface="Lucida Sans Unicode"/>
                <a:cs typeface="Lucida Sans Unicode"/>
              </a:rPr>
              <a:t> </a:t>
            </a:r>
            <a:r>
              <a:rPr sz="6000" spc="-385" dirty="0">
                <a:solidFill>
                  <a:srgbClr val="5270FF"/>
                </a:solidFill>
                <a:latin typeface="Lucida Sans Unicode"/>
                <a:cs typeface="Lucida Sans Unicode"/>
              </a:rPr>
              <a:t>M</a:t>
            </a:r>
            <a:r>
              <a:rPr sz="6000" spc="-110" dirty="0">
                <a:solidFill>
                  <a:srgbClr val="5270FF"/>
                </a:solidFill>
                <a:latin typeface="Lucida Sans Unicode"/>
                <a:cs typeface="Lucida Sans Unicode"/>
              </a:rPr>
              <a:t>Ü  </a:t>
            </a:r>
            <a:r>
              <a:rPr sz="6000" spc="-380" dirty="0" smtClean="0">
                <a:solidFill>
                  <a:srgbClr val="7DD957"/>
                </a:solidFill>
                <a:latin typeface="Lucida Sans Unicode"/>
                <a:cs typeface="Lucida Sans Unicode"/>
              </a:rPr>
              <a:t>A</a:t>
            </a:r>
            <a:r>
              <a:rPr sz="6000" spc="-270" dirty="0" smtClean="0">
                <a:solidFill>
                  <a:srgbClr val="7DD957"/>
                </a:solidFill>
                <a:latin typeface="Lucida Sans Unicode"/>
                <a:cs typeface="Lucida Sans Unicode"/>
              </a:rPr>
              <a:t>Z</a:t>
            </a:r>
            <a:r>
              <a:rPr lang="tr-TR" sz="6000" spc="-1970" dirty="0">
                <a:solidFill>
                  <a:srgbClr val="7DD957"/>
                </a:solidFill>
                <a:latin typeface="Lucida Sans Unicode"/>
                <a:cs typeface="Lucida Sans Unicode"/>
              </a:rPr>
              <a:t>İ</a:t>
            </a:r>
            <a:r>
              <a:rPr sz="6000" spc="-225" dirty="0" smtClean="0">
                <a:solidFill>
                  <a:srgbClr val="7DD957"/>
                </a:solidFill>
                <a:latin typeface="Lucida Sans Unicode"/>
                <a:cs typeface="Lucida Sans Unicode"/>
              </a:rPr>
              <a:t>K</a:t>
            </a:r>
            <a:r>
              <a:rPr sz="6000" spc="-700" dirty="0" smtClean="0">
                <a:solidFill>
                  <a:srgbClr val="7DD957"/>
                </a:solidFill>
                <a:latin typeface="Lucida Sans Unicode"/>
                <a:cs typeface="Lucida Sans Unicode"/>
              </a:rPr>
              <a:t> </a:t>
            </a:r>
            <a:r>
              <a:rPr sz="6000" spc="-385" dirty="0" smtClean="0">
                <a:solidFill>
                  <a:srgbClr val="7DD957"/>
                </a:solidFill>
                <a:latin typeface="Lucida Sans Unicode"/>
                <a:cs typeface="Lucida Sans Unicode"/>
              </a:rPr>
              <a:t>M</a:t>
            </a:r>
            <a:r>
              <a:rPr lang="tr-TR" sz="6000" spc="-1964" dirty="0">
                <a:solidFill>
                  <a:srgbClr val="7DD957"/>
                </a:solidFill>
                <a:latin typeface="Lucida Sans Unicode"/>
                <a:cs typeface="Lucida Sans Unicode"/>
              </a:rPr>
              <a:t>İ</a:t>
            </a:r>
            <a:endParaRPr sz="6000" dirty="0">
              <a:latin typeface="Lucida Sans Unicode"/>
              <a:cs typeface="Lucida Sans Unicode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59618" y="4147199"/>
            <a:ext cx="656631" cy="93356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02240" y="5407714"/>
            <a:ext cx="656631" cy="93356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65898" y="6620211"/>
            <a:ext cx="656631" cy="93356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83934" y="7995074"/>
            <a:ext cx="656631" cy="93356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680" y="451520"/>
            <a:ext cx="12407119" cy="190499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119048" y="1149755"/>
            <a:ext cx="9844352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tr-TR" sz="2550" spc="-835" dirty="0">
                <a:latin typeface="Lucida Sans Unicode"/>
                <a:cs typeface="Lucida Sans Unicode"/>
              </a:rPr>
              <a:t>i</a:t>
            </a:r>
            <a:r>
              <a:rPr sz="4000" spc="-90" dirty="0" err="1" smtClean="0">
                <a:latin typeface="Lucida Sans Unicode"/>
                <a:cs typeface="Lucida Sans Unicode"/>
              </a:rPr>
              <a:t>n</a:t>
            </a:r>
            <a:r>
              <a:rPr sz="4000" spc="70" dirty="0" err="1" smtClean="0">
                <a:latin typeface="Lucida Sans Unicode"/>
                <a:cs typeface="Lucida Sans Unicode"/>
              </a:rPr>
              <a:t>t</a:t>
            </a:r>
            <a:r>
              <a:rPr sz="4000" spc="-15" dirty="0" err="1" smtClean="0">
                <a:latin typeface="Lucida Sans Unicode"/>
                <a:cs typeface="Lucida Sans Unicode"/>
              </a:rPr>
              <a:t>e</a:t>
            </a:r>
            <a:r>
              <a:rPr sz="4000" spc="5" dirty="0" err="1" smtClean="0">
                <a:latin typeface="Lucida Sans Unicode"/>
                <a:cs typeface="Lucida Sans Unicode"/>
              </a:rPr>
              <a:t>r</a:t>
            </a:r>
            <a:r>
              <a:rPr sz="4000" spc="-90" dirty="0" err="1" smtClean="0">
                <a:latin typeface="Lucida Sans Unicode"/>
                <a:cs typeface="Lucida Sans Unicode"/>
              </a:rPr>
              <a:t>n</a:t>
            </a:r>
            <a:r>
              <a:rPr sz="4000" spc="-15" dirty="0" err="1" smtClean="0">
                <a:latin typeface="Lucida Sans Unicode"/>
                <a:cs typeface="Lucida Sans Unicode"/>
              </a:rPr>
              <a:t>e</a:t>
            </a:r>
            <a:r>
              <a:rPr sz="4000" spc="70" dirty="0" err="1" smtClean="0">
                <a:latin typeface="Lucida Sans Unicode"/>
                <a:cs typeface="Lucida Sans Unicode"/>
              </a:rPr>
              <a:t>tt</a:t>
            </a:r>
            <a:r>
              <a:rPr sz="4000" spc="-10" dirty="0" err="1" smtClean="0">
                <a:latin typeface="Lucida Sans Unicode"/>
                <a:cs typeface="Lucida Sans Unicode"/>
              </a:rPr>
              <a:t>e</a:t>
            </a:r>
            <a:r>
              <a:rPr sz="4000" spc="-295" dirty="0" smtClean="0">
                <a:latin typeface="Lucida Sans Unicode"/>
                <a:cs typeface="Lucida Sans Unicode"/>
              </a:rPr>
              <a:t> </a:t>
            </a:r>
            <a:r>
              <a:rPr sz="4000" spc="80" dirty="0">
                <a:latin typeface="Lucida Sans Unicode"/>
                <a:cs typeface="Lucida Sans Unicode"/>
              </a:rPr>
              <a:t>P</a:t>
            </a:r>
            <a:r>
              <a:rPr sz="4000" spc="-15" dirty="0">
                <a:latin typeface="Lucida Sans Unicode"/>
                <a:cs typeface="Lucida Sans Unicode"/>
              </a:rPr>
              <a:t>a</a:t>
            </a:r>
            <a:r>
              <a:rPr sz="4000" spc="80" dirty="0">
                <a:latin typeface="Lucida Sans Unicode"/>
                <a:cs typeface="Lucida Sans Unicode"/>
              </a:rPr>
              <a:t>y</a:t>
            </a:r>
            <a:r>
              <a:rPr sz="4000" spc="-25" dirty="0">
                <a:latin typeface="Lucida Sans Unicode"/>
                <a:cs typeface="Lucida Sans Unicode"/>
              </a:rPr>
              <a:t>l</a:t>
            </a:r>
            <a:r>
              <a:rPr sz="4000" spc="-15" dirty="0">
                <a:latin typeface="Lucida Sans Unicode"/>
                <a:cs typeface="Lucida Sans Unicode"/>
              </a:rPr>
              <a:t>a</a:t>
            </a:r>
            <a:r>
              <a:rPr sz="4000" spc="-40" dirty="0">
                <a:latin typeface="Lucida Sans Unicode"/>
                <a:cs typeface="Lucida Sans Unicode"/>
              </a:rPr>
              <a:t>ş</a:t>
            </a:r>
            <a:r>
              <a:rPr sz="4000" spc="-20" dirty="0">
                <a:latin typeface="Lucida Sans Unicode"/>
                <a:cs typeface="Lucida Sans Unicode"/>
              </a:rPr>
              <a:t>ı</a:t>
            </a:r>
            <a:r>
              <a:rPr sz="4000" spc="-204" dirty="0">
                <a:latin typeface="Lucida Sans Unicode"/>
                <a:cs typeface="Lucida Sans Unicode"/>
              </a:rPr>
              <a:t>m</a:t>
            </a:r>
            <a:r>
              <a:rPr sz="4000" spc="-295" dirty="0">
                <a:latin typeface="Lucida Sans Unicode"/>
                <a:cs typeface="Lucida Sans Unicode"/>
              </a:rPr>
              <a:t> </a:t>
            </a:r>
            <a:r>
              <a:rPr sz="4000" spc="-120" dirty="0">
                <a:latin typeface="Lucida Sans Unicode"/>
                <a:cs typeface="Lucida Sans Unicode"/>
              </a:rPr>
              <a:t>Y</a:t>
            </a:r>
            <a:r>
              <a:rPr sz="4000" spc="-15" dirty="0">
                <a:latin typeface="Lucida Sans Unicode"/>
                <a:cs typeface="Lucida Sans Unicode"/>
              </a:rPr>
              <a:t>a</a:t>
            </a:r>
            <a:r>
              <a:rPr sz="4000" spc="-105" dirty="0">
                <a:latin typeface="Lucida Sans Unicode"/>
                <a:cs typeface="Lucida Sans Unicode"/>
              </a:rPr>
              <a:t>p</a:t>
            </a:r>
            <a:r>
              <a:rPr sz="4000" spc="-210" dirty="0">
                <a:latin typeface="Lucida Sans Unicode"/>
                <a:cs typeface="Lucida Sans Unicode"/>
              </a:rPr>
              <a:t>m</a:t>
            </a:r>
            <a:r>
              <a:rPr sz="4000" spc="-15" dirty="0">
                <a:latin typeface="Lucida Sans Unicode"/>
                <a:cs typeface="Lucida Sans Unicode"/>
              </a:rPr>
              <a:t>a</a:t>
            </a:r>
            <a:r>
              <a:rPr sz="4000" spc="-105" dirty="0">
                <a:latin typeface="Lucida Sans Unicode"/>
                <a:cs typeface="Lucida Sans Unicode"/>
              </a:rPr>
              <a:t>d</a:t>
            </a:r>
            <a:r>
              <a:rPr sz="4000" spc="-15" dirty="0">
                <a:latin typeface="Lucida Sans Unicode"/>
                <a:cs typeface="Lucida Sans Unicode"/>
              </a:rPr>
              <a:t>a</a:t>
            </a:r>
            <a:r>
              <a:rPr sz="4000" spc="-85" dirty="0">
                <a:latin typeface="Lucida Sans Unicode"/>
                <a:cs typeface="Lucida Sans Unicode"/>
              </a:rPr>
              <a:t>n</a:t>
            </a:r>
            <a:r>
              <a:rPr sz="4000" spc="-295" dirty="0">
                <a:latin typeface="Lucida Sans Unicode"/>
                <a:cs typeface="Lucida Sans Unicode"/>
              </a:rPr>
              <a:t> </a:t>
            </a:r>
            <a:r>
              <a:rPr sz="4000" spc="-180" dirty="0">
                <a:latin typeface="Lucida Sans Unicode"/>
                <a:cs typeface="Lucida Sans Unicode"/>
              </a:rPr>
              <a:t>Ö</a:t>
            </a:r>
            <a:r>
              <a:rPr sz="4000" spc="-90" dirty="0">
                <a:latin typeface="Lucida Sans Unicode"/>
                <a:cs typeface="Lucida Sans Unicode"/>
              </a:rPr>
              <a:t>n</a:t>
            </a:r>
            <a:r>
              <a:rPr sz="4000" spc="-55" dirty="0">
                <a:latin typeface="Lucida Sans Unicode"/>
                <a:cs typeface="Lucida Sans Unicode"/>
              </a:rPr>
              <a:t>c</a:t>
            </a:r>
            <a:r>
              <a:rPr sz="4000" spc="-10" dirty="0">
                <a:latin typeface="Lucida Sans Unicode"/>
                <a:cs typeface="Lucida Sans Unicode"/>
              </a:rPr>
              <a:t>e</a:t>
            </a:r>
            <a:endParaRPr sz="4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4288" y="1754740"/>
            <a:ext cx="9952355" cy="6118225"/>
            <a:chOff x="7624288" y="1754740"/>
            <a:chExt cx="9952355" cy="6118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61434" y="3748492"/>
              <a:ext cx="7115025" cy="41243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0515" y="1754740"/>
              <a:ext cx="4083519" cy="29897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60811" y="5860476"/>
              <a:ext cx="388745" cy="12168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6766" y="2347805"/>
              <a:ext cx="2333624" cy="2657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4288" y="5215497"/>
              <a:ext cx="2952749" cy="18573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908281" y="8430033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68082" y="5536226"/>
            <a:ext cx="2342748" cy="182870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77470" algn="just">
              <a:lnSpc>
                <a:spcPts val="3350"/>
              </a:lnSpc>
              <a:spcBef>
                <a:spcPts val="660"/>
              </a:spcBef>
            </a:pPr>
            <a:r>
              <a:rPr sz="32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Teknolojiyi  Bilinçsizce  Kullanırsak  Ne Olur?</a:t>
            </a:r>
            <a:endParaRPr sz="3250" spc="-15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 rot="20520000">
            <a:off x="11284538" y="2900960"/>
            <a:ext cx="2092569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85"/>
              </a:lnSpc>
            </a:pPr>
            <a:r>
              <a:rPr sz="6150" b="1" i="1" spc="-45" dirty="0">
                <a:solidFill>
                  <a:srgbClr val="BC31BD"/>
                </a:solidFill>
                <a:latin typeface="Trebuchet MS"/>
                <a:cs typeface="Trebuchet MS"/>
              </a:rPr>
              <a:t>S</a:t>
            </a:r>
            <a:r>
              <a:rPr sz="6150" b="1" i="1" spc="740" dirty="0">
                <a:solidFill>
                  <a:srgbClr val="BC31BD"/>
                </a:solidFill>
                <a:latin typeface="Trebuchet MS"/>
                <a:cs typeface="Trebuchet MS"/>
              </a:rPr>
              <a:t>İ</a:t>
            </a:r>
            <a:r>
              <a:rPr sz="6150" b="1" i="1" spc="-550" dirty="0">
                <a:solidFill>
                  <a:srgbClr val="BC31BD"/>
                </a:solidFill>
                <a:latin typeface="Trebuchet MS"/>
                <a:cs typeface="Trebuchet MS"/>
              </a:rPr>
              <a:t>Z</a:t>
            </a:r>
            <a:r>
              <a:rPr sz="6150" b="1" i="1" spc="-755" dirty="0">
                <a:solidFill>
                  <a:srgbClr val="BC31BD"/>
                </a:solidFill>
                <a:latin typeface="Trebuchet MS"/>
                <a:cs typeface="Trebuchet MS"/>
              </a:rPr>
              <a:t>C</a:t>
            </a:r>
            <a:r>
              <a:rPr sz="6150" b="1" i="1" spc="-204" dirty="0">
                <a:solidFill>
                  <a:srgbClr val="BC31BD"/>
                </a:solidFill>
                <a:latin typeface="Trebuchet MS"/>
                <a:cs typeface="Trebuchet MS"/>
              </a:rPr>
              <a:t>E</a:t>
            </a:r>
            <a:endParaRPr sz="615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9948" y="2412182"/>
            <a:ext cx="85725" cy="857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9948" y="3840932"/>
            <a:ext cx="85725" cy="85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9948" y="4317182"/>
            <a:ext cx="85725" cy="85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9948" y="4793432"/>
            <a:ext cx="85725" cy="85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85373" y="2124933"/>
            <a:ext cx="6890384" cy="335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Teknoloji</a:t>
            </a:r>
            <a:r>
              <a:rPr sz="2700" spc="4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5" dirty="0">
                <a:solidFill>
                  <a:srgbClr val="BC31BD"/>
                </a:solidFill>
                <a:latin typeface="Microsoft Sans Serif"/>
                <a:cs typeface="Microsoft Sans Serif"/>
              </a:rPr>
              <a:t>bilinçsizce</a:t>
            </a:r>
            <a:r>
              <a:rPr sz="2700" spc="2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70" dirty="0">
                <a:solidFill>
                  <a:srgbClr val="BC31BD"/>
                </a:solidFill>
                <a:latin typeface="Microsoft Sans Serif"/>
                <a:cs typeface="Microsoft Sans Serif"/>
              </a:rPr>
              <a:t>kullanırsa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b="1" spc="-60" dirty="0">
                <a:solidFill>
                  <a:srgbClr val="BC31BD"/>
                </a:solidFill>
                <a:latin typeface="Arial"/>
                <a:cs typeface="Arial"/>
              </a:rPr>
              <a:t>"Büyüme </a:t>
            </a:r>
            <a:r>
              <a:rPr sz="2700" b="1" spc="-55" dirty="0">
                <a:solidFill>
                  <a:srgbClr val="BC31BD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BC31BD"/>
                </a:solidFill>
                <a:latin typeface="Arial"/>
                <a:cs typeface="Arial"/>
              </a:rPr>
              <a:t>çağında"</a:t>
            </a:r>
            <a:r>
              <a:rPr sz="2700" b="1" spc="-20" dirty="0">
                <a:solidFill>
                  <a:srgbClr val="BC31BD"/>
                </a:solidFill>
                <a:latin typeface="Arial"/>
                <a:cs typeface="Arial"/>
              </a:rPr>
              <a:t> </a:t>
            </a:r>
            <a:r>
              <a:rPr sz="2700" spc="85" dirty="0">
                <a:solidFill>
                  <a:srgbClr val="BC31BD"/>
                </a:solidFill>
                <a:latin typeface="Microsoft Sans Serif"/>
                <a:cs typeface="Microsoft Sans Serif"/>
              </a:rPr>
              <a:t>olduğunuz</a:t>
            </a:r>
            <a:r>
              <a:rPr sz="2700" spc="9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20" dirty="0">
                <a:solidFill>
                  <a:srgbClr val="BC31BD"/>
                </a:solidFill>
                <a:latin typeface="Microsoft Sans Serif"/>
                <a:cs typeface="Microsoft Sans Serif"/>
              </a:rPr>
              <a:t>için </a:t>
            </a:r>
            <a:r>
              <a:rPr sz="2700" spc="2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5" dirty="0">
                <a:solidFill>
                  <a:srgbClr val="BC31BD"/>
                </a:solidFill>
                <a:latin typeface="Microsoft Sans Serif"/>
                <a:cs typeface="Microsoft Sans Serif"/>
              </a:rPr>
              <a:t>gelişiminiz </a:t>
            </a:r>
            <a:r>
              <a:rPr sz="2700" spc="2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25" dirty="0">
                <a:solidFill>
                  <a:srgbClr val="BC31BD"/>
                </a:solidFill>
                <a:latin typeface="Microsoft Sans Serif"/>
                <a:cs typeface="Microsoft Sans Serif"/>
              </a:rPr>
              <a:t>olumsuz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 etkilenir!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spc="25" dirty="0">
                <a:solidFill>
                  <a:srgbClr val="BC31BD"/>
                </a:solidFill>
                <a:latin typeface="Microsoft Sans Serif"/>
                <a:cs typeface="Microsoft Sans Serif"/>
              </a:rPr>
              <a:t>Beslenme</a:t>
            </a:r>
            <a:r>
              <a:rPr sz="2700" spc="7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00" dirty="0">
                <a:solidFill>
                  <a:srgbClr val="BC31BD"/>
                </a:solidFill>
                <a:latin typeface="Microsoft Sans Serif"/>
                <a:cs typeface="Microsoft Sans Serif"/>
              </a:rPr>
              <a:t>problemleri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45" dirty="0">
                <a:solidFill>
                  <a:srgbClr val="BC31BD"/>
                </a:solidFill>
                <a:latin typeface="Microsoft Sans Serif"/>
                <a:cs typeface="Microsoft Sans Serif"/>
              </a:rPr>
              <a:t>oluşabilir!</a:t>
            </a:r>
            <a:endParaRPr sz="2700">
              <a:latin typeface="Microsoft Sans Serif"/>
              <a:cs typeface="Microsoft Sans Serif"/>
            </a:endParaRPr>
          </a:p>
          <a:p>
            <a:pPr marL="12700" marR="8890">
              <a:lnSpc>
                <a:spcPct val="115700"/>
              </a:lnSpc>
              <a:spcBef>
                <a:spcPts val="5"/>
              </a:spcBef>
              <a:tabLst>
                <a:tab pos="982980" algn="l"/>
                <a:tab pos="2390775" algn="l"/>
                <a:tab pos="3053080" algn="l"/>
                <a:tab pos="5920105" algn="l"/>
              </a:tabLst>
            </a:pP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Uyku 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düzeninizde </a:t>
            </a:r>
            <a:r>
              <a:rPr sz="2700" spc="114" dirty="0">
                <a:solidFill>
                  <a:srgbClr val="BC31BD"/>
                </a:solidFill>
                <a:latin typeface="Microsoft Sans Serif"/>
                <a:cs typeface="Microsoft Sans Serif"/>
              </a:rPr>
              <a:t>problemler 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yaşanabilir! 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200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-160" dirty="0">
                <a:solidFill>
                  <a:srgbClr val="BC31BD"/>
                </a:solidFill>
                <a:latin typeface="Microsoft Sans Serif"/>
                <a:cs typeface="Microsoft Sans Serif"/>
              </a:rPr>
              <a:t>s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ç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lı</a:t>
            </a:r>
            <a:r>
              <a:rPr sz="2700" spc="-165" dirty="0">
                <a:solidFill>
                  <a:srgbClr val="BC31BD"/>
                </a:solidFill>
                <a:latin typeface="Microsoft Sans Serif"/>
                <a:cs typeface="Microsoft Sans Serif"/>
              </a:rPr>
              <a:t>ş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m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80" dirty="0">
                <a:solidFill>
                  <a:srgbClr val="BC31BD"/>
                </a:solidFill>
                <a:latin typeface="Microsoft Sans Serif"/>
                <a:cs typeface="Microsoft Sans Serif"/>
              </a:rPr>
              <a:t>v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b</a:t>
            </a:r>
            <a:r>
              <a:rPr sz="2700" spc="-80" dirty="0">
                <a:solidFill>
                  <a:srgbClr val="BC31BD"/>
                </a:solidFill>
                <a:latin typeface="Microsoft Sans Serif"/>
                <a:cs typeface="Microsoft Sans Serif"/>
              </a:rPr>
              <a:t>.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p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b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m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270" dirty="0">
                <a:solidFill>
                  <a:srgbClr val="BC31BD"/>
                </a:solidFill>
                <a:latin typeface="Microsoft Sans Serif"/>
                <a:cs typeface="Microsoft Sans Serif"/>
              </a:rPr>
              <a:t>r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o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-65" dirty="0">
                <a:solidFill>
                  <a:srgbClr val="BC31BD"/>
                </a:solidFill>
                <a:latin typeface="Microsoft Sans Serif"/>
                <a:cs typeface="Microsoft Sans Serif"/>
              </a:rPr>
              <a:t>y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ı  </a:t>
            </a:r>
            <a:r>
              <a:rPr sz="2700" spc="114" dirty="0">
                <a:solidFill>
                  <a:srgbClr val="BC31BD"/>
                </a:solidFill>
                <a:latin typeface="Microsoft Sans Serif"/>
                <a:cs typeface="Microsoft Sans Serif"/>
              </a:rPr>
              <a:t>akademik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başarınız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45" dirty="0">
                <a:solidFill>
                  <a:srgbClr val="BC31BD"/>
                </a:solidFill>
                <a:latin typeface="Microsoft Sans Serif"/>
                <a:cs typeface="Microsoft Sans Serif"/>
              </a:rPr>
              <a:t>düşebilir!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9948" y="6698432"/>
            <a:ext cx="85725" cy="857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9948" y="8127182"/>
            <a:ext cx="85725" cy="8572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85373" y="6411183"/>
            <a:ext cx="6891020" cy="240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Size</a:t>
            </a:r>
            <a:r>
              <a:rPr sz="2700" spc="-1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20" dirty="0">
                <a:solidFill>
                  <a:srgbClr val="BC31BD"/>
                </a:solidFill>
                <a:latin typeface="Microsoft Sans Serif"/>
                <a:cs typeface="Microsoft Sans Serif"/>
              </a:rPr>
              <a:t>ait </a:t>
            </a:r>
            <a:r>
              <a:rPr sz="2700" spc="85" dirty="0">
                <a:solidFill>
                  <a:srgbClr val="BC31BD"/>
                </a:solidFill>
                <a:latin typeface="Microsoft Sans Serif"/>
                <a:cs typeface="Microsoft Sans Serif"/>
              </a:rPr>
              <a:t>olan </a:t>
            </a:r>
            <a:r>
              <a:rPr sz="2700" spc="-30" dirty="0">
                <a:solidFill>
                  <a:srgbClr val="BC31BD"/>
                </a:solidFill>
                <a:latin typeface="Microsoft Sans Serif"/>
                <a:cs typeface="Microsoft Sans Serif"/>
              </a:rPr>
              <a:t>kişisel</a:t>
            </a:r>
            <a:r>
              <a:rPr sz="2700" spc="-2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bilgiler </a:t>
            </a:r>
            <a:r>
              <a:rPr sz="2700" spc="95" dirty="0">
                <a:solidFill>
                  <a:srgbClr val="BC31BD"/>
                </a:solidFill>
                <a:latin typeface="Microsoft Sans Serif"/>
                <a:cs typeface="Microsoft Sans Serif"/>
              </a:rPr>
              <a:t>(Fotoğrafınız, </a:t>
            </a:r>
            <a:r>
              <a:rPr sz="2700" spc="10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25" dirty="0">
                <a:solidFill>
                  <a:srgbClr val="BC31BD"/>
                </a:solidFill>
                <a:latin typeface="Microsoft Sans Serif"/>
                <a:cs typeface="Microsoft Sans Serif"/>
              </a:rPr>
              <a:t>doğum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10" dirty="0">
                <a:solidFill>
                  <a:srgbClr val="BC31BD"/>
                </a:solidFill>
                <a:latin typeface="Microsoft Sans Serif"/>
                <a:cs typeface="Microsoft Sans Serif"/>
              </a:rPr>
              <a:t>tarihi</a:t>
            </a:r>
            <a:r>
              <a:rPr sz="2700" spc="114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0" dirty="0">
                <a:solidFill>
                  <a:srgbClr val="BC31BD"/>
                </a:solidFill>
                <a:latin typeface="Microsoft Sans Serif"/>
                <a:cs typeface="Microsoft Sans Serif"/>
              </a:rPr>
              <a:t>vb.)</a:t>
            </a:r>
            <a:r>
              <a:rPr sz="2700" spc="1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90" dirty="0">
                <a:solidFill>
                  <a:srgbClr val="BC31BD"/>
                </a:solidFill>
                <a:latin typeface="Microsoft Sans Serif"/>
                <a:cs typeface="Microsoft Sans Serif"/>
              </a:rPr>
              <a:t>başkalarının</a:t>
            </a:r>
            <a:r>
              <a:rPr sz="2700" spc="9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25" dirty="0">
                <a:solidFill>
                  <a:srgbClr val="BC31BD"/>
                </a:solidFill>
                <a:latin typeface="Microsoft Sans Serif"/>
                <a:cs typeface="Microsoft Sans Serif"/>
              </a:rPr>
              <a:t>eline </a:t>
            </a:r>
            <a:r>
              <a:rPr sz="2700" spc="3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geçebilir!</a:t>
            </a:r>
            <a:endParaRPr sz="27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115700"/>
              </a:lnSpc>
              <a:spcBef>
                <a:spcPts val="5"/>
              </a:spcBef>
            </a:pP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Siber </a:t>
            </a: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zorbalık 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dahil </a:t>
            </a:r>
            <a:r>
              <a:rPr sz="2700" spc="95" dirty="0">
                <a:solidFill>
                  <a:srgbClr val="BC31BD"/>
                </a:solidFill>
                <a:latin typeface="Microsoft Sans Serif"/>
                <a:cs typeface="Microsoft Sans Serif"/>
              </a:rPr>
              <a:t>olmak </a:t>
            </a:r>
            <a:r>
              <a:rPr sz="2700" spc="85" dirty="0">
                <a:solidFill>
                  <a:srgbClr val="BC31BD"/>
                </a:solidFill>
                <a:latin typeface="Microsoft Sans Serif"/>
                <a:cs typeface="Microsoft Sans Serif"/>
              </a:rPr>
              <a:t>üzere </a:t>
            </a:r>
            <a:r>
              <a:rPr sz="2700" spc="150" dirty="0">
                <a:solidFill>
                  <a:srgbClr val="BC31BD"/>
                </a:solidFill>
                <a:latin typeface="Microsoft Sans Serif"/>
                <a:cs typeface="Microsoft Sans Serif"/>
              </a:rPr>
              <a:t>bir </a:t>
            </a:r>
            <a:r>
              <a:rPr sz="2700" spc="90" dirty="0">
                <a:solidFill>
                  <a:srgbClr val="BC31BD"/>
                </a:solidFill>
                <a:latin typeface="Microsoft Sans Serif"/>
                <a:cs typeface="Microsoft Sans Serif"/>
              </a:rPr>
              <a:t>çok </a:t>
            </a:r>
            <a:r>
              <a:rPr sz="2700" spc="9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25" dirty="0">
                <a:solidFill>
                  <a:srgbClr val="BC31BD"/>
                </a:solidFill>
                <a:latin typeface="Microsoft Sans Serif"/>
                <a:cs typeface="Microsoft Sans Serif"/>
              </a:rPr>
              <a:t>konuda</a:t>
            </a: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zarar</a:t>
            </a:r>
            <a:r>
              <a:rPr sz="2700" spc="6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55" dirty="0">
                <a:solidFill>
                  <a:srgbClr val="BC31BD"/>
                </a:solidFill>
                <a:latin typeface="Microsoft Sans Serif"/>
                <a:cs typeface="Microsoft Sans Serif"/>
              </a:rPr>
              <a:t>görebilirsiniz!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8281" y="8430033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8472" y="1329094"/>
            <a:ext cx="1076324" cy="10763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28700" y="2763476"/>
            <a:ext cx="9106535" cy="0"/>
          </a:xfrm>
          <a:custGeom>
            <a:avLst/>
            <a:gdLst/>
            <a:ahLst/>
            <a:cxnLst/>
            <a:rect l="l" t="t" r="r" b="b"/>
            <a:pathLst>
              <a:path w="9106535">
                <a:moveTo>
                  <a:pt x="0" y="0"/>
                </a:moveTo>
                <a:lnTo>
                  <a:pt x="9105911" y="0"/>
                </a:lnTo>
              </a:path>
            </a:pathLst>
          </a:custGeom>
          <a:ln w="164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1538" y="1301821"/>
            <a:ext cx="4880610" cy="10750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85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6850" b="0" spc="-17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6850" b="0" spc="-53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6850" b="0" spc="-33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6850" b="0" spc="-17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6850" b="0" spc="105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6850" b="0" spc="180" dirty="0">
                <a:solidFill>
                  <a:srgbClr val="000000"/>
                </a:solidFill>
                <a:latin typeface="Times New Roman"/>
                <a:cs typeface="Times New Roman"/>
              </a:rPr>
              <a:t>Ç</a:t>
            </a:r>
            <a:r>
              <a:rPr sz="6850" b="0" spc="-17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sz="685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036" y="3293205"/>
            <a:ext cx="98001" cy="980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036" y="3668879"/>
            <a:ext cx="98001" cy="980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85081" y="3107008"/>
            <a:ext cx="9633585" cy="15376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150" spc="5" dirty="0">
                <a:latin typeface="Times New Roman"/>
                <a:cs typeface="Times New Roman"/>
              </a:rPr>
              <a:t>Özel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Eğitim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ve</a:t>
            </a:r>
            <a:r>
              <a:rPr sz="215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Rehberlik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Genel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Müdürlüğü-Bilinçli</a:t>
            </a:r>
            <a:r>
              <a:rPr sz="2150" dirty="0">
                <a:latin typeface="Times New Roman"/>
                <a:cs typeface="Times New Roman"/>
              </a:rPr>
              <a:t> İnternet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Kullanımı.</a:t>
            </a: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150" spc="5" dirty="0">
                <a:latin typeface="Times New Roman"/>
                <a:cs typeface="Times New Roman"/>
              </a:rPr>
              <a:t>PdrTube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Orijinal</a:t>
            </a:r>
            <a:r>
              <a:rPr sz="2150" spc="1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İçerik.</a:t>
            </a:r>
            <a:r>
              <a:rPr sz="2150" spc="1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Bilinçli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Teknoloji</a:t>
            </a:r>
            <a:r>
              <a:rPr sz="2150" spc="1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Kullanımı</a:t>
            </a:r>
            <a:r>
              <a:rPr sz="2150" spc="15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Ebeveyn</a:t>
            </a:r>
            <a:r>
              <a:rPr sz="2150" spc="10" dirty="0">
                <a:latin typeface="Times New Roman"/>
                <a:cs typeface="Times New Roman"/>
              </a:rPr>
              <a:t> </a:t>
            </a:r>
            <a:r>
              <a:rPr sz="2150" spc="5" dirty="0">
                <a:latin typeface="Times New Roman"/>
                <a:cs typeface="Times New Roman"/>
              </a:rPr>
              <a:t>Rehber</a:t>
            </a:r>
            <a:r>
              <a:rPr sz="2150" spc="15" dirty="0">
                <a:latin typeface="Times New Roman"/>
                <a:cs typeface="Times New Roman"/>
              </a:rPr>
              <a:t> </a:t>
            </a:r>
            <a:r>
              <a:rPr sz="2150" dirty="0" err="1">
                <a:latin typeface="Times New Roman"/>
                <a:cs typeface="Times New Roman"/>
              </a:rPr>
              <a:t>Kitapçığı</a:t>
            </a:r>
            <a:r>
              <a:rPr sz="2150" dirty="0">
                <a:latin typeface="Times New Roman"/>
                <a:cs typeface="Times New Roman"/>
              </a:rPr>
              <a:t>(2021</a:t>
            </a:r>
            <a:r>
              <a:rPr sz="2150" dirty="0" smtClean="0">
                <a:latin typeface="Times New Roman"/>
                <a:cs typeface="Times New Roman"/>
              </a:rPr>
              <a:t>)</a:t>
            </a:r>
            <a:endParaRPr lang="tr-TR" sz="215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tr-TR" sz="2150" dirty="0" err="1" smtClean="0">
                <a:latin typeface="Times New Roman"/>
                <a:cs typeface="Times New Roman"/>
              </a:rPr>
              <a:t>Pdrtube</a:t>
            </a:r>
            <a:r>
              <a:rPr lang="tr-TR" sz="2150" dirty="0" smtClean="0">
                <a:latin typeface="Times New Roman"/>
                <a:cs typeface="Times New Roman"/>
              </a:rPr>
              <a:t> </a:t>
            </a:r>
            <a:r>
              <a:rPr lang="tr-TR" sz="2150" dirty="0" err="1" smtClean="0">
                <a:latin typeface="Times New Roman"/>
                <a:cs typeface="Times New Roman"/>
              </a:rPr>
              <a:t>telegram</a:t>
            </a:r>
            <a:r>
              <a:rPr lang="tr-TR" sz="2150" dirty="0" smtClean="0">
                <a:latin typeface="Times New Roman"/>
                <a:cs typeface="Times New Roman"/>
              </a:rPr>
              <a:t> kanalı.</a:t>
            </a: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  <p:pic>
        <p:nvPicPr>
          <p:cNvPr id="1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035" y="4044553"/>
            <a:ext cx="98001" cy="98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67000" y="1562100"/>
            <a:ext cx="12725399" cy="1169551"/>
          </a:xfrm>
        </p:spPr>
        <p:txBody>
          <a:bodyPr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Teşekkürler…</a:t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3600" dirty="0" smtClean="0">
                <a:solidFill>
                  <a:schemeClr val="tx1"/>
                </a:solidFill>
              </a:rPr>
              <a:t>İSLAHİYE REHBERLİK VE ARAŞTIRMA MERKEZİ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47800" y="6892290"/>
            <a:ext cx="16459200" cy="67894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09090"/>
            <a:ext cx="5114925" cy="28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8444" y="1405105"/>
            <a:ext cx="8334375" cy="6515100"/>
            <a:chOff x="808444" y="1405105"/>
            <a:chExt cx="8334375" cy="6515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444" y="3081086"/>
              <a:ext cx="8334374" cy="4838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9482" y="1405105"/>
              <a:ext cx="3516838" cy="263002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18492" y="5721843"/>
            <a:ext cx="4591049" cy="39719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921012" y="1519849"/>
            <a:ext cx="1662430" cy="1677035"/>
            <a:chOff x="8921012" y="1519849"/>
            <a:chExt cx="1662430" cy="1677035"/>
          </a:xfrm>
        </p:grpSpPr>
        <p:sp>
          <p:nvSpPr>
            <p:cNvPr id="7" name="object 7"/>
            <p:cNvSpPr/>
            <p:nvPr/>
          </p:nvSpPr>
          <p:spPr>
            <a:xfrm>
              <a:off x="8935278" y="1533038"/>
              <a:ext cx="1648460" cy="0"/>
            </a:xfrm>
            <a:custGeom>
              <a:avLst/>
              <a:gdLst/>
              <a:ahLst/>
              <a:cxnLst/>
              <a:rect l="l" t="t" r="r" b="b"/>
              <a:pathLst>
                <a:path w="1648459">
                  <a:moveTo>
                    <a:pt x="0" y="0"/>
                  </a:moveTo>
                  <a:lnTo>
                    <a:pt x="1647884" y="0"/>
                  </a:lnTo>
                </a:path>
              </a:pathLst>
            </a:custGeom>
            <a:ln w="26376">
              <a:solidFill>
                <a:srgbClr val="BC3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4201" y="1548395"/>
              <a:ext cx="0" cy="1648460"/>
            </a:xfrm>
            <a:custGeom>
              <a:avLst/>
              <a:gdLst/>
              <a:ahLst/>
              <a:cxnLst/>
              <a:rect l="l" t="t" r="r" b="b"/>
              <a:pathLst>
                <a:path h="1648460">
                  <a:moveTo>
                    <a:pt x="0" y="1647884"/>
                  </a:moveTo>
                  <a:lnTo>
                    <a:pt x="0" y="0"/>
                  </a:lnTo>
                </a:path>
              </a:pathLst>
            </a:custGeom>
            <a:ln w="28595">
              <a:solidFill>
                <a:srgbClr val="BC3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5211936" y="3626876"/>
            <a:ext cx="1662430" cy="1677035"/>
            <a:chOff x="15211936" y="3626876"/>
            <a:chExt cx="1662430" cy="1677035"/>
          </a:xfrm>
        </p:grpSpPr>
        <p:sp>
          <p:nvSpPr>
            <p:cNvPr id="10" name="object 10"/>
            <p:cNvSpPr/>
            <p:nvPr/>
          </p:nvSpPr>
          <p:spPr>
            <a:xfrm>
              <a:off x="15211936" y="5290117"/>
              <a:ext cx="1648460" cy="0"/>
            </a:xfrm>
            <a:custGeom>
              <a:avLst/>
              <a:gdLst/>
              <a:ahLst/>
              <a:cxnLst/>
              <a:rect l="l" t="t" r="r" b="b"/>
              <a:pathLst>
                <a:path w="1648459">
                  <a:moveTo>
                    <a:pt x="1647884" y="0"/>
                  </a:moveTo>
                  <a:lnTo>
                    <a:pt x="0" y="0"/>
                  </a:lnTo>
                </a:path>
              </a:pathLst>
            </a:custGeom>
            <a:ln w="26376">
              <a:solidFill>
                <a:srgbClr val="BC3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60899" y="3626876"/>
              <a:ext cx="0" cy="1648460"/>
            </a:xfrm>
            <a:custGeom>
              <a:avLst/>
              <a:gdLst/>
              <a:ahLst/>
              <a:cxnLst/>
              <a:rect l="l" t="t" r="r" b="b"/>
              <a:pathLst>
                <a:path h="1648460">
                  <a:moveTo>
                    <a:pt x="0" y="0"/>
                  </a:moveTo>
                  <a:lnTo>
                    <a:pt x="0" y="1647884"/>
                  </a:lnTo>
                </a:path>
              </a:pathLst>
            </a:custGeom>
            <a:ln w="28595">
              <a:solidFill>
                <a:srgbClr val="BC3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7182" y="6752487"/>
            <a:ext cx="914856" cy="130304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908281" y="8430028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5880" y="5447898"/>
            <a:ext cx="2995295" cy="259365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ts val="4950"/>
              </a:lnSpc>
              <a:spcBef>
                <a:spcPts val="425"/>
              </a:spcBef>
            </a:pPr>
            <a:r>
              <a:rPr sz="42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Bilinçli Teknoloji  Kullanımı</a:t>
            </a:r>
            <a:endParaRPr sz="4250" spc="-150" dirty="0">
              <a:latin typeface="Trebuchet MS"/>
              <a:cs typeface="Trebuchet MS"/>
            </a:endParaRPr>
          </a:p>
          <a:p>
            <a:pPr algn="ctr">
              <a:lnSpc>
                <a:spcPts val="4810"/>
              </a:lnSpc>
            </a:pPr>
            <a:r>
              <a:rPr sz="42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Nedir</a:t>
            </a:r>
            <a:endParaRPr sz="4250" spc="-15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3819" y="1984658"/>
            <a:ext cx="1888489" cy="120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800" i="1" spc="-295" dirty="0">
                <a:solidFill>
                  <a:srgbClr val="BC31BD"/>
                </a:solidFill>
                <a:latin typeface="Trebuchet MS"/>
                <a:cs typeface="Trebuchet MS"/>
              </a:rPr>
              <a:t>HEY!</a:t>
            </a:r>
            <a:endParaRPr sz="3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3800" i="1" spc="-450" dirty="0">
                <a:solidFill>
                  <a:srgbClr val="BC31BD"/>
                </a:solidFill>
                <a:latin typeface="Trebuchet MS"/>
                <a:cs typeface="Trebuchet MS"/>
              </a:rPr>
              <a:t>ÇOCUKLAR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66790" y="1752046"/>
            <a:ext cx="7161530" cy="3282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95"/>
              </a:spcBef>
            </a:pPr>
            <a:r>
              <a:rPr sz="3050" spc="85" dirty="0">
                <a:latin typeface="Microsoft Sans Serif"/>
                <a:cs typeface="Microsoft Sans Serif"/>
              </a:rPr>
              <a:t>İnsanların,</a:t>
            </a:r>
            <a:r>
              <a:rPr sz="3050" spc="55" dirty="0">
                <a:latin typeface="Microsoft Sans Serif"/>
                <a:cs typeface="Microsoft Sans Serif"/>
              </a:rPr>
              <a:t> </a:t>
            </a:r>
            <a:r>
              <a:rPr sz="3050" spc="100" dirty="0">
                <a:latin typeface="Microsoft Sans Serif"/>
                <a:cs typeface="Microsoft Sans Serif"/>
              </a:rPr>
              <a:t>teknolojik</a:t>
            </a:r>
            <a:r>
              <a:rPr sz="3050" spc="60" dirty="0">
                <a:latin typeface="Microsoft Sans Serif"/>
                <a:cs typeface="Microsoft Sans Serif"/>
              </a:rPr>
              <a:t> </a:t>
            </a:r>
            <a:r>
              <a:rPr sz="3050" spc="175" dirty="0">
                <a:latin typeface="Microsoft Sans Serif"/>
                <a:cs typeface="Microsoft Sans Serif"/>
              </a:rPr>
              <a:t>araçları</a:t>
            </a:r>
            <a:r>
              <a:rPr sz="3050" spc="60" dirty="0">
                <a:latin typeface="Microsoft Sans Serif"/>
                <a:cs typeface="Microsoft Sans Serif"/>
              </a:rPr>
              <a:t> </a:t>
            </a:r>
            <a:r>
              <a:rPr sz="3050" spc="110" dirty="0">
                <a:latin typeface="Microsoft Sans Serif"/>
                <a:cs typeface="Microsoft Sans Serif"/>
              </a:rPr>
              <a:t>(internet, </a:t>
            </a:r>
            <a:r>
              <a:rPr sz="3050" spc="-795" dirty="0">
                <a:latin typeface="Microsoft Sans Serif"/>
                <a:cs typeface="Microsoft Sans Serif"/>
              </a:rPr>
              <a:t> </a:t>
            </a:r>
            <a:r>
              <a:rPr sz="3050" spc="90" dirty="0">
                <a:latin typeface="Microsoft Sans Serif"/>
                <a:cs typeface="Microsoft Sans Serif"/>
              </a:rPr>
              <a:t>telefon,</a:t>
            </a:r>
            <a:r>
              <a:rPr sz="3050" spc="85" dirty="0">
                <a:latin typeface="Microsoft Sans Serif"/>
                <a:cs typeface="Microsoft Sans Serif"/>
              </a:rPr>
              <a:t> </a:t>
            </a:r>
            <a:r>
              <a:rPr sz="3050" spc="130" dirty="0">
                <a:latin typeface="Microsoft Sans Serif"/>
                <a:cs typeface="Microsoft Sans Serif"/>
              </a:rPr>
              <a:t>tablet,</a:t>
            </a:r>
            <a:r>
              <a:rPr sz="3050" spc="85" dirty="0">
                <a:latin typeface="Microsoft Sans Serif"/>
                <a:cs typeface="Microsoft Sans Serif"/>
              </a:rPr>
              <a:t> </a:t>
            </a:r>
            <a:r>
              <a:rPr sz="3050" spc="-55" dirty="0">
                <a:latin typeface="Microsoft Sans Serif"/>
                <a:cs typeface="Microsoft Sans Serif"/>
              </a:rPr>
              <a:t>Tv,</a:t>
            </a:r>
            <a:r>
              <a:rPr sz="3050" spc="85" dirty="0">
                <a:latin typeface="Microsoft Sans Serif"/>
                <a:cs typeface="Microsoft Sans Serif"/>
              </a:rPr>
              <a:t> </a:t>
            </a:r>
            <a:r>
              <a:rPr sz="3050" spc="100" dirty="0">
                <a:latin typeface="Microsoft Sans Serif"/>
                <a:cs typeface="Microsoft Sans Serif"/>
              </a:rPr>
              <a:t>bilgisayar</a:t>
            </a:r>
            <a:r>
              <a:rPr sz="3050" spc="85" dirty="0">
                <a:latin typeface="Microsoft Sans Serif"/>
                <a:cs typeface="Microsoft Sans Serif"/>
              </a:rPr>
              <a:t> </a:t>
            </a:r>
            <a:r>
              <a:rPr sz="3050" spc="25" dirty="0">
                <a:latin typeface="Microsoft Sans Serif"/>
                <a:cs typeface="Microsoft Sans Serif"/>
              </a:rPr>
              <a:t>vb.) </a:t>
            </a:r>
            <a:r>
              <a:rPr sz="3050" spc="30" dirty="0">
                <a:latin typeface="Microsoft Sans Serif"/>
                <a:cs typeface="Microsoft Sans Serif"/>
              </a:rPr>
              <a:t> </a:t>
            </a:r>
            <a:r>
              <a:rPr sz="3050" spc="90" dirty="0">
                <a:latin typeface="Microsoft Sans Serif"/>
                <a:cs typeface="Microsoft Sans Serif"/>
              </a:rPr>
              <a:t>yaşamlarını </a:t>
            </a:r>
            <a:r>
              <a:rPr sz="3050" spc="114" dirty="0">
                <a:latin typeface="Microsoft Sans Serif"/>
                <a:cs typeface="Microsoft Sans Serif"/>
              </a:rPr>
              <a:t>kolaylaştırmak </a:t>
            </a:r>
            <a:r>
              <a:rPr sz="3050" spc="100" dirty="0">
                <a:latin typeface="Microsoft Sans Serif"/>
                <a:cs typeface="Microsoft Sans Serif"/>
              </a:rPr>
              <a:t>amacıyla </a:t>
            </a:r>
            <a:r>
              <a:rPr sz="3050" spc="105" dirty="0">
                <a:latin typeface="Microsoft Sans Serif"/>
                <a:cs typeface="Microsoft Sans Serif"/>
              </a:rPr>
              <a:t> </a:t>
            </a:r>
            <a:r>
              <a:rPr sz="3050" spc="140" dirty="0">
                <a:latin typeface="Microsoft Sans Serif"/>
                <a:cs typeface="Microsoft Sans Serif"/>
              </a:rPr>
              <a:t>gerektiği </a:t>
            </a:r>
            <a:r>
              <a:rPr sz="3050" spc="235" dirty="0">
                <a:latin typeface="Microsoft Sans Serif"/>
                <a:cs typeface="Microsoft Sans Serif"/>
              </a:rPr>
              <a:t>kadar </a:t>
            </a:r>
            <a:r>
              <a:rPr sz="3050" spc="100" dirty="0">
                <a:latin typeface="Microsoft Sans Serif"/>
                <a:cs typeface="Microsoft Sans Serif"/>
              </a:rPr>
              <a:t>kullanıp </a:t>
            </a:r>
            <a:r>
              <a:rPr sz="3050" spc="95" dirty="0">
                <a:latin typeface="Microsoft Sans Serif"/>
                <a:cs typeface="Microsoft Sans Serif"/>
              </a:rPr>
              <a:t>dengeli </a:t>
            </a:r>
            <a:r>
              <a:rPr sz="3050" spc="185" dirty="0">
                <a:latin typeface="Microsoft Sans Serif"/>
                <a:cs typeface="Microsoft Sans Serif"/>
              </a:rPr>
              <a:t>bir </a:t>
            </a:r>
            <a:r>
              <a:rPr sz="3050" spc="190" dirty="0">
                <a:latin typeface="Microsoft Sans Serif"/>
                <a:cs typeface="Microsoft Sans Serif"/>
              </a:rPr>
              <a:t> </a:t>
            </a:r>
            <a:r>
              <a:rPr sz="3050" spc="50" dirty="0">
                <a:latin typeface="Microsoft Sans Serif"/>
                <a:cs typeface="Microsoft Sans Serif"/>
              </a:rPr>
              <a:t>şekilde </a:t>
            </a:r>
            <a:r>
              <a:rPr sz="3050" spc="175" dirty="0">
                <a:latin typeface="Microsoft Sans Serif"/>
                <a:cs typeface="Microsoft Sans Serif"/>
              </a:rPr>
              <a:t>faydalanarak </a:t>
            </a:r>
            <a:r>
              <a:rPr sz="3050" spc="135" dirty="0">
                <a:latin typeface="Microsoft Sans Serif"/>
                <a:cs typeface="Microsoft Sans Serif"/>
              </a:rPr>
              <a:t>bunu </a:t>
            </a:r>
            <a:r>
              <a:rPr sz="3050" spc="70" dirty="0">
                <a:latin typeface="Microsoft Sans Serif"/>
                <a:cs typeface="Microsoft Sans Serif"/>
              </a:rPr>
              <a:t>sürekli </a:t>
            </a:r>
            <a:r>
              <a:rPr sz="3050" spc="90" dirty="0">
                <a:latin typeface="Microsoft Sans Serif"/>
                <a:cs typeface="Microsoft Sans Serif"/>
              </a:rPr>
              <a:t>hale </a:t>
            </a:r>
            <a:r>
              <a:rPr sz="3050" spc="-800" dirty="0">
                <a:latin typeface="Microsoft Sans Serif"/>
                <a:cs typeface="Microsoft Sans Serif"/>
              </a:rPr>
              <a:t> </a:t>
            </a:r>
            <a:r>
              <a:rPr sz="3050" spc="100" dirty="0">
                <a:latin typeface="Microsoft Sans Serif"/>
                <a:cs typeface="Microsoft Sans Serif"/>
              </a:rPr>
              <a:t>getirmesidir!</a:t>
            </a:r>
            <a:endParaRPr sz="30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5041" y="993801"/>
            <a:ext cx="8333740" cy="6979284"/>
            <a:chOff x="9145041" y="993801"/>
            <a:chExt cx="8333740" cy="6979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5041" y="3134132"/>
              <a:ext cx="8333332" cy="4838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72765" y="993801"/>
              <a:ext cx="4158167" cy="314469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93888" y="1664635"/>
            <a:ext cx="7779116" cy="7170919"/>
            <a:chOff x="693888" y="1664635"/>
            <a:chExt cx="7779116" cy="717091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867" y="1664635"/>
              <a:ext cx="7723137" cy="66865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28547" y="8006879"/>
              <a:ext cx="559435" cy="828675"/>
            </a:xfrm>
            <a:custGeom>
              <a:avLst/>
              <a:gdLst/>
              <a:ahLst/>
              <a:cxnLst/>
              <a:rect l="l" t="t" r="r" b="b"/>
              <a:pathLst>
                <a:path w="559435" h="828675">
                  <a:moveTo>
                    <a:pt x="467309" y="669251"/>
                  </a:moveTo>
                  <a:lnTo>
                    <a:pt x="462305" y="664273"/>
                  </a:lnTo>
                  <a:lnTo>
                    <a:pt x="121831" y="664273"/>
                  </a:lnTo>
                  <a:lnTo>
                    <a:pt x="121831" y="581240"/>
                  </a:lnTo>
                  <a:lnTo>
                    <a:pt x="121831" y="574598"/>
                  </a:lnTo>
                  <a:lnTo>
                    <a:pt x="116827" y="567944"/>
                  </a:lnTo>
                  <a:lnTo>
                    <a:pt x="103479" y="567944"/>
                  </a:lnTo>
                  <a:lnTo>
                    <a:pt x="96799" y="572935"/>
                  </a:lnTo>
                  <a:lnTo>
                    <a:pt x="96799" y="765568"/>
                  </a:lnTo>
                  <a:lnTo>
                    <a:pt x="101803" y="770547"/>
                  </a:lnTo>
                  <a:lnTo>
                    <a:pt x="115163" y="773874"/>
                  </a:lnTo>
                  <a:lnTo>
                    <a:pt x="121831" y="767232"/>
                  </a:lnTo>
                  <a:lnTo>
                    <a:pt x="121831" y="690841"/>
                  </a:lnTo>
                  <a:lnTo>
                    <a:pt x="460641" y="690841"/>
                  </a:lnTo>
                  <a:lnTo>
                    <a:pt x="467309" y="685863"/>
                  </a:lnTo>
                  <a:lnTo>
                    <a:pt x="467309" y="669251"/>
                  </a:lnTo>
                  <a:close/>
                </a:path>
                <a:path w="559435" h="828675">
                  <a:moveTo>
                    <a:pt x="467309" y="455028"/>
                  </a:moveTo>
                  <a:lnTo>
                    <a:pt x="462305" y="448386"/>
                  </a:lnTo>
                  <a:lnTo>
                    <a:pt x="196938" y="448386"/>
                  </a:lnTo>
                  <a:lnTo>
                    <a:pt x="190258" y="450037"/>
                  </a:lnTo>
                  <a:lnTo>
                    <a:pt x="185254" y="455028"/>
                  </a:lnTo>
                  <a:lnTo>
                    <a:pt x="185254" y="461670"/>
                  </a:lnTo>
                  <a:lnTo>
                    <a:pt x="185254" y="468312"/>
                  </a:lnTo>
                  <a:lnTo>
                    <a:pt x="190258" y="474954"/>
                  </a:lnTo>
                  <a:lnTo>
                    <a:pt x="443941" y="474954"/>
                  </a:lnTo>
                  <a:lnTo>
                    <a:pt x="443941" y="544703"/>
                  </a:lnTo>
                  <a:lnTo>
                    <a:pt x="442277" y="554659"/>
                  </a:lnTo>
                  <a:lnTo>
                    <a:pt x="433933" y="562965"/>
                  </a:lnTo>
                  <a:lnTo>
                    <a:pt x="428929" y="564629"/>
                  </a:lnTo>
                  <a:lnTo>
                    <a:pt x="422249" y="566293"/>
                  </a:lnTo>
                  <a:lnTo>
                    <a:pt x="417245" y="567944"/>
                  </a:lnTo>
                  <a:lnTo>
                    <a:pt x="410565" y="569607"/>
                  </a:lnTo>
                  <a:lnTo>
                    <a:pt x="383806" y="571017"/>
                  </a:lnTo>
                  <a:lnTo>
                    <a:pt x="365506" y="571271"/>
                  </a:lnTo>
                  <a:lnTo>
                    <a:pt x="190258" y="571271"/>
                  </a:lnTo>
                  <a:lnTo>
                    <a:pt x="183591" y="576249"/>
                  </a:lnTo>
                  <a:lnTo>
                    <a:pt x="183591" y="592861"/>
                  </a:lnTo>
                  <a:lnTo>
                    <a:pt x="190258" y="596176"/>
                  </a:lnTo>
                  <a:lnTo>
                    <a:pt x="379818" y="596150"/>
                  </a:lnTo>
                  <a:lnTo>
                    <a:pt x="423710" y="591820"/>
                  </a:lnTo>
                  <a:lnTo>
                    <a:pt x="458965" y="569607"/>
                  </a:lnTo>
                  <a:lnTo>
                    <a:pt x="467309" y="534733"/>
                  </a:lnTo>
                  <a:lnTo>
                    <a:pt x="467309" y="455028"/>
                  </a:lnTo>
                  <a:close/>
                </a:path>
                <a:path w="559435" h="828675">
                  <a:moveTo>
                    <a:pt x="467309" y="159423"/>
                  </a:moveTo>
                  <a:lnTo>
                    <a:pt x="455625" y="119570"/>
                  </a:lnTo>
                  <a:lnTo>
                    <a:pt x="424332" y="90297"/>
                  </a:lnTo>
                  <a:lnTo>
                    <a:pt x="380530" y="79717"/>
                  </a:lnTo>
                  <a:lnTo>
                    <a:pt x="375513" y="78054"/>
                  </a:lnTo>
                  <a:lnTo>
                    <a:pt x="370509" y="83032"/>
                  </a:lnTo>
                  <a:lnTo>
                    <a:pt x="370509" y="96316"/>
                  </a:lnTo>
                  <a:lnTo>
                    <a:pt x="377190" y="102958"/>
                  </a:lnTo>
                  <a:lnTo>
                    <a:pt x="383857" y="102958"/>
                  </a:lnTo>
                  <a:lnTo>
                    <a:pt x="404647" y="105714"/>
                  </a:lnTo>
                  <a:lnTo>
                    <a:pt x="437273" y="129527"/>
                  </a:lnTo>
                  <a:lnTo>
                    <a:pt x="444779" y="156933"/>
                  </a:lnTo>
                  <a:lnTo>
                    <a:pt x="442899" y="171107"/>
                  </a:lnTo>
                  <a:lnTo>
                    <a:pt x="410362" y="208203"/>
                  </a:lnTo>
                  <a:lnTo>
                    <a:pt x="367169" y="215887"/>
                  </a:lnTo>
                  <a:lnTo>
                    <a:pt x="347141" y="215887"/>
                  </a:lnTo>
                  <a:lnTo>
                    <a:pt x="347141" y="88011"/>
                  </a:lnTo>
                  <a:lnTo>
                    <a:pt x="345478" y="84696"/>
                  </a:lnTo>
                  <a:lnTo>
                    <a:pt x="342138" y="81368"/>
                  </a:lnTo>
                  <a:lnTo>
                    <a:pt x="338797" y="79717"/>
                  </a:lnTo>
                  <a:lnTo>
                    <a:pt x="323786" y="79756"/>
                  </a:lnTo>
                  <a:lnTo>
                    <a:pt x="323786" y="102958"/>
                  </a:lnTo>
                  <a:lnTo>
                    <a:pt x="323786" y="214223"/>
                  </a:lnTo>
                  <a:lnTo>
                    <a:pt x="290398" y="214223"/>
                  </a:lnTo>
                  <a:lnTo>
                    <a:pt x="290398" y="215887"/>
                  </a:lnTo>
                  <a:lnTo>
                    <a:pt x="275069" y="215544"/>
                  </a:lnTo>
                  <a:lnTo>
                    <a:pt x="233133" y="206159"/>
                  </a:lnTo>
                  <a:lnTo>
                    <a:pt x="208153" y="176936"/>
                  </a:lnTo>
                  <a:lnTo>
                    <a:pt x="204444" y="160883"/>
                  </a:lnTo>
                  <a:lnTo>
                    <a:pt x="204495" y="144500"/>
                  </a:lnTo>
                  <a:lnTo>
                    <a:pt x="225983" y="110147"/>
                  </a:lnTo>
                  <a:lnTo>
                    <a:pt x="271005" y="104622"/>
                  </a:lnTo>
                  <a:lnTo>
                    <a:pt x="297307" y="103949"/>
                  </a:lnTo>
                  <a:lnTo>
                    <a:pt x="323786" y="102958"/>
                  </a:lnTo>
                  <a:lnTo>
                    <a:pt x="323786" y="79756"/>
                  </a:lnTo>
                  <a:lnTo>
                    <a:pt x="317881" y="79768"/>
                  </a:lnTo>
                  <a:lnTo>
                    <a:pt x="253314" y="81114"/>
                  </a:lnTo>
                  <a:lnTo>
                    <a:pt x="204444" y="94780"/>
                  </a:lnTo>
                  <a:lnTo>
                    <a:pt x="203619" y="95275"/>
                  </a:lnTo>
                  <a:lnTo>
                    <a:pt x="193027" y="106616"/>
                  </a:lnTo>
                  <a:lnTo>
                    <a:pt x="185254" y="121234"/>
                  </a:lnTo>
                  <a:lnTo>
                    <a:pt x="179285" y="143357"/>
                  </a:lnTo>
                  <a:lnTo>
                    <a:pt x="178790" y="166281"/>
                  </a:lnTo>
                  <a:lnTo>
                    <a:pt x="183616" y="188252"/>
                  </a:lnTo>
                  <a:lnTo>
                    <a:pt x="210083" y="223977"/>
                  </a:lnTo>
                  <a:lnTo>
                    <a:pt x="255765" y="240169"/>
                  </a:lnTo>
                  <a:lnTo>
                    <a:pt x="286232" y="242379"/>
                  </a:lnTo>
                  <a:lnTo>
                    <a:pt x="367169" y="242252"/>
                  </a:lnTo>
                  <a:lnTo>
                    <a:pt x="429552" y="226263"/>
                  </a:lnTo>
                  <a:lnTo>
                    <a:pt x="457301" y="197624"/>
                  </a:lnTo>
                  <a:lnTo>
                    <a:pt x="466686" y="169367"/>
                  </a:lnTo>
                  <a:lnTo>
                    <a:pt x="467309" y="159423"/>
                  </a:lnTo>
                  <a:close/>
                </a:path>
                <a:path w="559435" h="828675">
                  <a:moveTo>
                    <a:pt x="468985" y="327152"/>
                  </a:moveTo>
                  <a:lnTo>
                    <a:pt x="443941" y="286512"/>
                  </a:lnTo>
                  <a:lnTo>
                    <a:pt x="443941" y="320509"/>
                  </a:lnTo>
                  <a:lnTo>
                    <a:pt x="443941" y="388594"/>
                  </a:lnTo>
                  <a:lnTo>
                    <a:pt x="236994" y="388594"/>
                  </a:lnTo>
                  <a:lnTo>
                    <a:pt x="218630" y="363689"/>
                  </a:lnTo>
                  <a:lnTo>
                    <a:pt x="209270" y="350088"/>
                  </a:lnTo>
                  <a:lnTo>
                    <a:pt x="205282" y="340588"/>
                  </a:lnTo>
                  <a:lnTo>
                    <a:pt x="203822" y="337121"/>
                  </a:lnTo>
                  <a:lnTo>
                    <a:pt x="222186" y="300583"/>
                  </a:lnTo>
                  <a:lnTo>
                    <a:pt x="250342" y="295605"/>
                  </a:lnTo>
                  <a:lnTo>
                    <a:pt x="400659" y="295605"/>
                  </a:lnTo>
                  <a:lnTo>
                    <a:pt x="437273" y="310540"/>
                  </a:lnTo>
                  <a:lnTo>
                    <a:pt x="443941" y="320509"/>
                  </a:lnTo>
                  <a:lnTo>
                    <a:pt x="443941" y="286512"/>
                  </a:lnTo>
                  <a:lnTo>
                    <a:pt x="405638" y="272478"/>
                  </a:lnTo>
                  <a:lnTo>
                    <a:pt x="382193" y="270687"/>
                  </a:lnTo>
                  <a:lnTo>
                    <a:pt x="248678" y="270687"/>
                  </a:lnTo>
                  <a:lnTo>
                    <a:pt x="226275" y="272148"/>
                  </a:lnTo>
                  <a:lnTo>
                    <a:pt x="207162" y="278574"/>
                  </a:lnTo>
                  <a:lnTo>
                    <a:pt x="202438" y="281965"/>
                  </a:lnTo>
                  <a:lnTo>
                    <a:pt x="192112" y="289369"/>
                  </a:lnTo>
                  <a:lnTo>
                    <a:pt x="181914" y="303898"/>
                  </a:lnTo>
                  <a:lnTo>
                    <a:pt x="177723" y="316280"/>
                  </a:lnTo>
                  <a:lnTo>
                    <a:pt x="177114" y="333171"/>
                  </a:lnTo>
                  <a:lnTo>
                    <a:pt x="183095" y="354114"/>
                  </a:lnTo>
                  <a:lnTo>
                    <a:pt x="198602" y="378637"/>
                  </a:lnTo>
                  <a:lnTo>
                    <a:pt x="205282" y="388594"/>
                  </a:lnTo>
                  <a:lnTo>
                    <a:pt x="101803" y="388594"/>
                  </a:lnTo>
                  <a:lnTo>
                    <a:pt x="95135" y="393585"/>
                  </a:lnTo>
                  <a:lnTo>
                    <a:pt x="95135" y="410184"/>
                  </a:lnTo>
                  <a:lnTo>
                    <a:pt x="100139" y="415163"/>
                  </a:lnTo>
                  <a:lnTo>
                    <a:pt x="462305" y="415163"/>
                  </a:lnTo>
                  <a:lnTo>
                    <a:pt x="468985" y="410184"/>
                  </a:lnTo>
                  <a:lnTo>
                    <a:pt x="468985" y="327152"/>
                  </a:lnTo>
                  <a:close/>
                </a:path>
                <a:path w="559435" h="828675">
                  <a:moveTo>
                    <a:pt x="559104" y="144475"/>
                  </a:moveTo>
                  <a:lnTo>
                    <a:pt x="552081" y="98844"/>
                  </a:lnTo>
                  <a:lnTo>
                    <a:pt x="534073" y="62255"/>
                  </a:lnTo>
                  <a:lnTo>
                    <a:pt x="534073" y="144475"/>
                  </a:lnTo>
                  <a:lnTo>
                    <a:pt x="534073" y="684199"/>
                  </a:lnTo>
                  <a:lnTo>
                    <a:pt x="525284" y="730199"/>
                  </a:lnTo>
                  <a:lnTo>
                    <a:pt x="501319" y="768273"/>
                  </a:lnTo>
                  <a:lnTo>
                    <a:pt x="465772" y="794194"/>
                  </a:lnTo>
                  <a:lnTo>
                    <a:pt x="422249" y="803770"/>
                  </a:lnTo>
                  <a:lnTo>
                    <a:pt x="136855" y="803770"/>
                  </a:lnTo>
                  <a:lnTo>
                    <a:pt x="93332" y="794423"/>
                  </a:lnTo>
                  <a:lnTo>
                    <a:pt x="57785" y="768896"/>
                  </a:lnTo>
                  <a:lnTo>
                    <a:pt x="33820" y="730897"/>
                  </a:lnTo>
                  <a:lnTo>
                    <a:pt x="25031" y="684199"/>
                  </a:lnTo>
                  <a:lnTo>
                    <a:pt x="25031" y="144475"/>
                  </a:lnTo>
                  <a:lnTo>
                    <a:pt x="33820" y="98475"/>
                  </a:lnTo>
                  <a:lnTo>
                    <a:pt x="57785" y="60401"/>
                  </a:lnTo>
                  <a:lnTo>
                    <a:pt x="93332" y="34480"/>
                  </a:lnTo>
                  <a:lnTo>
                    <a:pt x="136855" y="24904"/>
                  </a:lnTo>
                  <a:lnTo>
                    <a:pt x="422249" y="24904"/>
                  </a:lnTo>
                  <a:lnTo>
                    <a:pt x="465772" y="34251"/>
                  </a:lnTo>
                  <a:lnTo>
                    <a:pt x="501319" y="59778"/>
                  </a:lnTo>
                  <a:lnTo>
                    <a:pt x="525284" y="97777"/>
                  </a:lnTo>
                  <a:lnTo>
                    <a:pt x="534073" y="144475"/>
                  </a:lnTo>
                  <a:lnTo>
                    <a:pt x="534073" y="62255"/>
                  </a:lnTo>
                  <a:lnTo>
                    <a:pt x="532561" y="59182"/>
                  </a:lnTo>
                  <a:lnTo>
                    <a:pt x="502869" y="27901"/>
                  </a:lnTo>
                  <a:lnTo>
                    <a:pt x="465328" y="7378"/>
                  </a:lnTo>
                  <a:lnTo>
                    <a:pt x="422249" y="0"/>
                  </a:lnTo>
                  <a:lnTo>
                    <a:pt x="136855" y="0"/>
                  </a:lnTo>
                  <a:lnTo>
                    <a:pt x="93789" y="7366"/>
                  </a:lnTo>
                  <a:lnTo>
                    <a:pt x="56235" y="27787"/>
                  </a:lnTo>
                  <a:lnTo>
                    <a:pt x="26543" y="58826"/>
                  </a:lnTo>
                  <a:lnTo>
                    <a:pt x="7023" y="97993"/>
                  </a:lnTo>
                  <a:lnTo>
                    <a:pt x="0" y="142824"/>
                  </a:lnTo>
                  <a:lnTo>
                    <a:pt x="0" y="684199"/>
                  </a:lnTo>
                  <a:lnTo>
                    <a:pt x="7023" y="729830"/>
                  </a:lnTo>
                  <a:lnTo>
                    <a:pt x="26543" y="769493"/>
                  </a:lnTo>
                  <a:lnTo>
                    <a:pt x="56235" y="800773"/>
                  </a:lnTo>
                  <a:lnTo>
                    <a:pt x="93789" y="821296"/>
                  </a:lnTo>
                  <a:lnTo>
                    <a:pt x="136855" y="828675"/>
                  </a:lnTo>
                  <a:lnTo>
                    <a:pt x="422249" y="828675"/>
                  </a:lnTo>
                  <a:lnTo>
                    <a:pt x="465328" y="821296"/>
                  </a:lnTo>
                  <a:lnTo>
                    <a:pt x="502869" y="800773"/>
                  </a:lnTo>
                  <a:lnTo>
                    <a:pt x="532561" y="769493"/>
                  </a:lnTo>
                  <a:lnTo>
                    <a:pt x="552081" y="729830"/>
                  </a:lnTo>
                  <a:lnTo>
                    <a:pt x="559104" y="684199"/>
                  </a:lnTo>
                  <a:lnTo>
                    <a:pt x="559104" y="144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888" y="8120632"/>
              <a:ext cx="409575" cy="628650"/>
            </a:xfrm>
            <a:custGeom>
              <a:avLst/>
              <a:gdLst/>
              <a:ahLst/>
              <a:cxnLst/>
              <a:rect l="l" t="t" r="r" b="b"/>
              <a:pathLst>
                <a:path w="409575" h="628650">
                  <a:moveTo>
                    <a:pt x="0" y="628441"/>
                  </a:moveTo>
                  <a:lnTo>
                    <a:pt x="0" y="0"/>
                  </a:lnTo>
                  <a:lnTo>
                    <a:pt x="409574" y="0"/>
                  </a:lnTo>
                  <a:lnTo>
                    <a:pt x="409574" y="628441"/>
                  </a:lnTo>
                  <a:lnTo>
                    <a:pt x="0" y="628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08281" y="8430028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0296" y="5500945"/>
            <a:ext cx="4032885" cy="261481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ts val="4950"/>
              </a:lnSpc>
              <a:spcBef>
                <a:spcPts val="390"/>
              </a:spcBef>
            </a:pPr>
            <a:r>
              <a:rPr sz="42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Teknolojinin</a:t>
            </a:r>
            <a:r>
              <a:rPr sz="4250" b="1" i="1" spc="-675" dirty="0">
                <a:solidFill>
                  <a:srgbClr val="BC31BD"/>
                </a:solidFill>
                <a:latin typeface="Trebuchet MS"/>
                <a:cs typeface="Trebuchet MS"/>
              </a:rPr>
              <a:t> </a:t>
            </a:r>
            <a:r>
              <a:rPr sz="4250" b="1" i="1" spc="-670" dirty="0">
                <a:solidFill>
                  <a:srgbClr val="BC31BD"/>
                </a:solidFill>
                <a:latin typeface="Trebuchet MS"/>
                <a:cs typeface="Trebuchet MS"/>
              </a:rPr>
              <a:t> </a:t>
            </a:r>
            <a:r>
              <a:rPr sz="42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Hayatımıza</a:t>
            </a:r>
            <a:r>
              <a:rPr sz="4250" b="1" i="1" spc="-245" dirty="0">
                <a:solidFill>
                  <a:srgbClr val="BC31BD"/>
                </a:solidFill>
                <a:latin typeface="Trebuchet MS"/>
                <a:cs typeface="Trebuchet MS"/>
              </a:rPr>
              <a:t> </a:t>
            </a:r>
            <a:r>
              <a:rPr sz="42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Faydaları</a:t>
            </a:r>
            <a:r>
              <a:rPr sz="4250" b="1" i="1" spc="-560" dirty="0">
                <a:solidFill>
                  <a:srgbClr val="BC31BD"/>
                </a:solidFill>
                <a:latin typeface="Trebuchet MS"/>
                <a:cs typeface="Trebuchet MS"/>
              </a:rPr>
              <a:t>  </a:t>
            </a:r>
            <a:r>
              <a:rPr sz="42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Nelerdir</a:t>
            </a:r>
            <a:endParaRPr sz="4250" spc="-15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74152" y="1440935"/>
            <a:ext cx="2319029" cy="180882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indent="-635" algn="ctr">
              <a:lnSpc>
                <a:spcPts val="4730"/>
              </a:lnSpc>
              <a:spcBef>
                <a:spcPts val="5"/>
              </a:spcBef>
            </a:pPr>
            <a:r>
              <a:rPr sz="3750" i="1" spc="-150" dirty="0">
                <a:solidFill>
                  <a:srgbClr val="BC31BD"/>
                </a:solidFill>
                <a:latin typeface="Trebuchet MS"/>
                <a:cs typeface="Trebuchet MS"/>
              </a:rPr>
              <a:t>ŞİMDİ  HERKES  DÜŞÜNSÜN</a:t>
            </a:r>
            <a:endParaRPr sz="3750" spc="-15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8236" y="8837335"/>
            <a:ext cx="564257" cy="657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405"/>
              </a:lnSpc>
            </a:pPr>
            <a:endParaRPr sz="420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85197" y="7508260"/>
            <a:ext cx="914856" cy="13030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250" y="2060602"/>
            <a:ext cx="10693400" cy="5874385"/>
            <a:chOff x="711250" y="2060602"/>
            <a:chExt cx="10693400" cy="5874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50" y="2667601"/>
              <a:ext cx="9086849" cy="52673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7785" y="2060602"/>
              <a:ext cx="1736655" cy="17109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52307" y="718986"/>
            <a:ext cx="797560" cy="1918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740" dirty="0"/>
              <a:t>1</a:t>
            </a:r>
          </a:p>
        </p:txBody>
      </p:sp>
      <p:sp>
        <p:nvSpPr>
          <p:cNvPr id="6" name="object 6"/>
          <p:cNvSpPr/>
          <p:nvPr/>
        </p:nvSpPr>
        <p:spPr>
          <a:xfrm>
            <a:off x="10972800" y="1370001"/>
            <a:ext cx="6400800" cy="952500"/>
          </a:xfrm>
          <a:custGeom>
            <a:avLst/>
            <a:gdLst/>
            <a:ahLst/>
            <a:cxnLst/>
            <a:rect l="l" t="t" r="r" b="b"/>
            <a:pathLst>
              <a:path w="5287009" h="952500">
                <a:moveTo>
                  <a:pt x="0" y="0"/>
                </a:moveTo>
                <a:lnTo>
                  <a:pt x="5286587" y="0"/>
                </a:lnTo>
                <a:lnTo>
                  <a:pt x="5286587" y="952499"/>
                </a:lnTo>
                <a:lnTo>
                  <a:pt x="0" y="952499"/>
                </a:lnTo>
                <a:lnTo>
                  <a:pt x="0" y="0"/>
                </a:lnTo>
                <a:close/>
              </a:path>
            </a:pathLst>
          </a:custGeom>
          <a:solidFill>
            <a:srgbClr val="BC3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286172" y="3124067"/>
            <a:ext cx="4741545" cy="7098665"/>
            <a:chOff x="11286172" y="3124067"/>
            <a:chExt cx="4741545" cy="70986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86172" y="5478670"/>
              <a:ext cx="4741217" cy="47434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4282" y="3124067"/>
              <a:ext cx="81824" cy="818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14282" y="4305950"/>
              <a:ext cx="81824" cy="818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908281" y="8430027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4523" y="5367448"/>
            <a:ext cx="4593262" cy="17979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40740" marR="833119" algn="ctr">
              <a:lnSpc>
                <a:spcPts val="4650"/>
              </a:lnSpc>
              <a:spcBef>
                <a:spcPts val="120"/>
              </a:spcBef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TEKNOLOJİYİ</a:t>
            </a:r>
            <a:r>
              <a:rPr sz="3750" b="1" i="1" spc="475" dirty="0">
                <a:solidFill>
                  <a:srgbClr val="BC31BD"/>
                </a:solidFill>
                <a:latin typeface="Trebuchet MS"/>
                <a:cs typeface="Trebuchet MS"/>
              </a:rPr>
              <a:t>  </a:t>
            </a:r>
            <a:r>
              <a:rPr sz="3750" b="1" i="1" spc="-135" dirty="0">
                <a:solidFill>
                  <a:srgbClr val="BC31BD"/>
                </a:solidFill>
                <a:latin typeface="Trebuchet MS"/>
                <a:cs typeface="Trebuchet MS"/>
              </a:rPr>
              <a:t>NASIL</a:t>
            </a:r>
            <a:endParaRPr sz="3750" dirty="0">
              <a:latin typeface="Trebuchet MS"/>
              <a:cs typeface="Trebuchet MS"/>
            </a:endParaRPr>
          </a:p>
          <a:p>
            <a:pPr algn="ctr">
              <a:lnSpc>
                <a:spcPts val="4470"/>
              </a:lnSpc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BİLİNÇLİ KULLANIRIZ</a:t>
            </a:r>
            <a:endParaRPr sz="3750" spc="-15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63003" y="1612797"/>
            <a:ext cx="5952490" cy="377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10" dirty="0">
                <a:solidFill>
                  <a:srgbClr val="FFFFFF"/>
                </a:solidFill>
                <a:latin typeface="Arial"/>
                <a:cs typeface="Arial"/>
              </a:rPr>
              <a:t>BİLGİ</a:t>
            </a:r>
            <a:r>
              <a:rPr sz="23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FFFFFF"/>
                </a:solidFill>
                <a:latin typeface="Arial"/>
                <a:cs typeface="Arial"/>
              </a:rPr>
              <a:t>EDİNMEK</a:t>
            </a:r>
            <a:r>
              <a:rPr sz="23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44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23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Arial"/>
                <a:cs typeface="Arial"/>
              </a:rPr>
              <a:t>ARAŞTIRMA</a:t>
            </a:r>
            <a:r>
              <a:rPr sz="23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75" dirty="0">
                <a:solidFill>
                  <a:srgbClr val="FFFFFF"/>
                </a:solidFill>
                <a:latin typeface="Arial"/>
                <a:cs typeface="Arial"/>
              </a:rPr>
              <a:t>YAPMAK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34908" y="2831958"/>
            <a:ext cx="5126990" cy="2619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450">
              <a:lnSpc>
                <a:spcPct val="114300"/>
              </a:lnSpc>
              <a:spcBef>
                <a:spcPts val="100"/>
              </a:spcBef>
            </a:pPr>
            <a:r>
              <a:rPr sz="2700" spc="45" dirty="0">
                <a:latin typeface="Microsoft Sans Serif"/>
                <a:cs typeface="Microsoft Sans Serif"/>
              </a:rPr>
              <a:t>Teknolojik </a:t>
            </a:r>
            <a:r>
              <a:rPr sz="2700" spc="160" dirty="0">
                <a:latin typeface="Microsoft Sans Serif"/>
                <a:cs typeface="Microsoft Sans Serif"/>
              </a:rPr>
              <a:t>araçlar </a:t>
            </a:r>
            <a:r>
              <a:rPr sz="2700" spc="10" dirty="0">
                <a:latin typeface="Microsoft Sans Serif"/>
                <a:cs typeface="Microsoft Sans Serif"/>
              </a:rPr>
              <a:t>sayesinde 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spc="70" dirty="0">
                <a:latin typeface="Microsoft Sans Serif"/>
                <a:cs typeface="Microsoft Sans Serif"/>
              </a:rPr>
              <a:t>bilgilere</a:t>
            </a:r>
            <a:r>
              <a:rPr sz="2700" spc="65" dirty="0">
                <a:latin typeface="Microsoft Sans Serif"/>
                <a:cs typeface="Microsoft Sans Serif"/>
              </a:rPr>
              <a:t> </a:t>
            </a:r>
            <a:r>
              <a:rPr sz="2700" spc="150" dirty="0">
                <a:latin typeface="Microsoft Sans Serif"/>
                <a:cs typeface="Microsoft Sans Serif"/>
              </a:rPr>
              <a:t>daha</a:t>
            </a:r>
            <a:r>
              <a:rPr sz="2700" spc="65" dirty="0">
                <a:latin typeface="Microsoft Sans Serif"/>
                <a:cs typeface="Microsoft Sans Serif"/>
              </a:rPr>
              <a:t> kolay </a:t>
            </a:r>
            <a:r>
              <a:rPr sz="2700" spc="45" dirty="0">
                <a:latin typeface="Microsoft Sans Serif"/>
                <a:cs typeface="Microsoft Sans Serif"/>
              </a:rPr>
              <a:t>ulaşabiliriz!</a:t>
            </a:r>
            <a:endParaRPr sz="2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14300"/>
              </a:lnSpc>
              <a:spcBef>
                <a:spcPts val="1900"/>
              </a:spcBef>
            </a:pPr>
            <a:r>
              <a:rPr sz="2700" spc="65" dirty="0">
                <a:latin typeface="Microsoft Sans Serif"/>
                <a:cs typeface="Microsoft Sans Serif"/>
              </a:rPr>
              <a:t>Ödevlerimiz </a:t>
            </a:r>
            <a:r>
              <a:rPr sz="2700" spc="20" dirty="0">
                <a:latin typeface="Microsoft Sans Serif"/>
                <a:cs typeface="Microsoft Sans Serif"/>
              </a:rPr>
              <a:t>için</a:t>
            </a:r>
            <a:r>
              <a:rPr sz="2700" spc="70" dirty="0">
                <a:latin typeface="Microsoft Sans Serif"/>
                <a:cs typeface="Microsoft Sans Serif"/>
              </a:rPr>
              <a:t> </a:t>
            </a:r>
            <a:r>
              <a:rPr sz="2700" spc="-20" dirty="0">
                <a:latin typeface="Microsoft Sans Serif"/>
                <a:cs typeface="Microsoft Sans Serif"/>
              </a:rPr>
              <a:t>ve</a:t>
            </a:r>
            <a:r>
              <a:rPr sz="2700" spc="65" dirty="0">
                <a:latin typeface="Microsoft Sans Serif"/>
                <a:cs typeface="Microsoft Sans Serif"/>
              </a:rPr>
              <a:t> </a:t>
            </a:r>
            <a:r>
              <a:rPr sz="2700" spc="55" dirty="0">
                <a:latin typeface="Microsoft Sans Serif"/>
                <a:cs typeface="Microsoft Sans Serif"/>
              </a:rPr>
              <a:t>bilmediğimiz </a:t>
            </a:r>
            <a:r>
              <a:rPr sz="2700" spc="-700" dirty="0">
                <a:latin typeface="Microsoft Sans Serif"/>
                <a:cs typeface="Microsoft Sans Serif"/>
              </a:rPr>
              <a:t> </a:t>
            </a:r>
            <a:r>
              <a:rPr sz="2700" spc="140" dirty="0">
                <a:latin typeface="Microsoft Sans Serif"/>
                <a:cs typeface="Microsoft Sans Serif"/>
              </a:rPr>
              <a:t>merak </a:t>
            </a:r>
            <a:r>
              <a:rPr sz="2700" spc="70" dirty="0">
                <a:latin typeface="Microsoft Sans Serif"/>
                <a:cs typeface="Microsoft Sans Serif"/>
              </a:rPr>
              <a:t>ettiğimiz </a:t>
            </a:r>
            <a:r>
              <a:rPr sz="2700" spc="130" dirty="0">
                <a:latin typeface="Microsoft Sans Serif"/>
                <a:cs typeface="Microsoft Sans Serif"/>
              </a:rPr>
              <a:t>konularda </a:t>
            </a:r>
            <a:r>
              <a:rPr sz="2700" spc="135" dirty="0">
                <a:latin typeface="Microsoft Sans Serif"/>
                <a:cs typeface="Microsoft Sans Serif"/>
              </a:rPr>
              <a:t> </a:t>
            </a:r>
            <a:r>
              <a:rPr sz="2700" spc="130" dirty="0">
                <a:latin typeface="Microsoft Sans Serif"/>
                <a:cs typeface="Microsoft Sans Serif"/>
              </a:rPr>
              <a:t>araştırma</a:t>
            </a:r>
            <a:r>
              <a:rPr sz="2700" spc="60" dirty="0">
                <a:latin typeface="Microsoft Sans Serif"/>
                <a:cs typeface="Microsoft Sans Serif"/>
              </a:rPr>
              <a:t> </a:t>
            </a:r>
            <a:r>
              <a:rPr sz="2700" spc="70" dirty="0">
                <a:latin typeface="Microsoft Sans Serif"/>
                <a:cs typeface="Microsoft Sans Serif"/>
              </a:rPr>
              <a:t>yapabiliriz!</a:t>
            </a:r>
            <a:endParaRPr sz="270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2359" y="7197643"/>
            <a:ext cx="914856" cy="13030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250" y="2120586"/>
            <a:ext cx="10514965" cy="5814695"/>
            <a:chOff x="711250" y="2120586"/>
            <a:chExt cx="10514965" cy="5814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50" y="2667604"/>
              <a:ext cx="9086849" cy="52673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9509" y="2120586"/>
              <a:ext cx="1736655" cy="171091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47783" y="6184731"/>
            <a:ext cx="5572124" cy="30765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43075">
              <a:lnSpc>
                <a:spcPct val="100000"/>
              </a:lnSpc>
              <a:spcBef>
                <a:spcPts val="120"/>
              </a:spcBef>
            </a:pPr>
            <a:r>
              <a:rPr spc="-685" dirty="0"/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08281" y="8430030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4523" y="5367451"/>
            <a:ext cx="4723576" cy="17979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40740" marR="833119" algn="ctr">
              <a:lnSpc>
                <a:spcPts val="4650"/>
              </a:lnSpc>
              <a:spcBef>
                <a:spcPts val="120"/>
              </a:spcBef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TEKNOLOJİYİ  NASIL</a:t>
            </a:r>
            <a:endParaRPr sz="3750" spc="-150" dirty="0">
              <a:latin typeface="Trebuchet MS"/>
              <a:cs typeface="Trebuchet MS"/>
            </a:endParaRPr>
          </a:p>
          <a:p>
            <a:pPr algn="ctr">
              <a:lnSpc>
                <a:spcPts val="4470"/>
              </a:lnSpc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BİLİNÇLİ KULLANIRIZ</a:t>
            </a:r>
            <a:endParaRPr sz="3750" spc="-1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11529" y="1350567"/>
            <a:ext cx="5287010" cy="952500"/>
          </a:xfrm>
          <a:prstGeom prst="rect">
            <a:avLst/>
          </a:prstGeom>
          <a:solidFill>
            <a:srgbClr val="BC31BD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R="53340" algn="ctr">
              <a:lnSpc>
                <a:spcPct val="100000"/>
              </a:lnSpc>
            </a:pPr>
            <a:r>
              <a:rPr sz="2300" b="1" spc="105" dirty="0">
                <a:solidFill>
                  <a:srgbClr val="FFFFFF"/>
                </a:solidFill>
                <a:latin typeface="Arial"/>
                <a:cs typeface="Arial"/>
              </a:rPr>
              <a:t>UZAKTAN</a:t>
            </a:r>
            <a:r>
              <a:rPr sz="23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Arial"/>
                <a:cs typeface="Arial"/>
              </a:rPr>
              <a:t>EĞİTİMLERDE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7224" y="3079304"/>
            <a:ext cx="85725" cy="85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792649" y="2792055"/>
            <a:ext cx="5208905" cy="145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2700" spc="80" dirty="0">
                <a:latin typeface="Microsoft Sans Serif"/>
                <a:cs typeface="Microsoft Sans Serif"/>
              </a:rPr>
              <a:t>Pandemi</a:t>
            </a:r>
            <a:r>
              <a:rPr sz="2700" spc="85" dirty="0">
                <a:latin typeface="Microsoft Sans Serif"/>
                <a:cs typeface="Microsoft Sans Serif"/>
              </a:rPr>
              <a:t> </a:t>
            </a:r>
            <a:r>
              <a:rPr sz="2700" spc="60" dirty="0">
                <a:latin typeface="Microsoft Sans Serif"/>
                <a:cs typeface="Microsoft Sans Serif"/>
              </a:rPr>
              <a:t>sürecinde</a:t>
            </a:r>
            <a:r>
              <a:rPr sz="2700" spc="65" dirty="0">
                <a:latin typeface="Microsoft Sans Serif"/>
                <a:cs typeface="Microsoft Sans Serif"/>
              </a:rPr>
              <a:t> </a:t>
            </a:r>
            <a:r>
              <a:rPr sz="2700" spc="110" dirty="0">
                <a:latin typeface="Microsoft Sans Serif"/>
                <a:cs typeface="Microsoft Sans Serif"/>
              </a:rPr>
              <a:t>de </a:t>
            </a:r>
            <a:r>
              <a:rPr sz="2700" spc="114" dirty="0">
                <a:latin typeface="Microsoft Sans Serif"/>
                <a:cs typeface="Microsoft Sans Serif"/>
              </a:rPr>
              <a:t> </a:t>
            </a:r>
            <a:r>
              <a:rPr sz="2700" spc="50" dirty="0">
                <a:latin typeface="Microsoft Sans Serif"/>
                <a:cs typeface="Microsoft Sans Serif"/>
              </a:rPr>
              <a:t>deneyimlediğimiz </a:t>
            </a:r>
            <a:r>
              <a:rPr sz="2700" spc="85" dirty="0">
                <a:latin typeface="Microsoft Sans Serif"/>
                <a:cs typeface="Microsoft Sans Serif"/>
              </a:rPr>
              <a:t>gibi </a:t>
            </a:r>
            <a:r>
              <a:rPr sz="2700" spc="70" dirty="0">
                <a:latin typeface="Microsoft Sans Serif"/>
                <a:cs typeface="Microsoft Sans Serif"/>
              </a:rPr>
              <a:t>teknolojik </a:t>
            </a:r>
            <a:r>
              <a:rPr sz="2700" spc="75" dirty="0">
                <a:latin typeface="Microsoft Sans Serif"/>
                <a:cs typeface="Microsoft Sans Serif"/>
              </a:rPr>
              <a:t> </a:t>
            </a:r>
            <a:r>
              <a:rPr sz="2700" spc="135" dirty="0">
                <a:latin typeface="Microsoft Sans Serif"/>
                <a:cs typeface="Microsoft Sans Serif"/>
              </a:rPr>
              <a:t>araçları</a:t>
            </a:r>
            <a:r>
              <a:rPr sz="2700" spc="710" dirty="0">
                <a:latin typeface="Microsoft Sans Serif"/>
                <a:cs typeface="Microsoft Sans Serif"/>
              </a:rPr>
              <a:t> </a:t>
            </a:r>
            <a:r>
              <a:rPr sz="2700" b="1" spc="-15" dirty="0">
                <a:latin typeface="Arial"/>
                <a:cs typeface="Arial"/>
              </a:rPr>
              <a:t>eğitimimizin</a:t>
            </a:r>
            <a:r>
              <a:rPr sz="2700" b="1" spc="200" dirty="0">
                <a:latin typeface="Arial"/>
                <a:cs typeface="Arial"/>
              </a:rPr>
              <a:t> </a:t>
            </a:r>
            <a:r>
              <a:rPr sz="2700" b="1" spc="45" dirty="0">
                <a:latin typeface="Arial"/>
                <a:cs typeface="Arial"/>
              </a:rPr>
              <a:t>bir</a:t>
            </a:r>
            <a:r>
              <a:rPr sz="2700" b="1" spc="80" dirty="0">
                <a:latin typeface="Arial"/>
                <a:cs typeface="Arial"/>
              </a:rPr>
              <a:t> </a:t>
            </a:r>
            <a:r>
              <a:rPr sz="2700" b="1" spc="-45" dirty="0">
                <a:latin typeface="Arial"/>
                <a:cs typeface="Arial"/>
              </a:rPr>
              <a:t>çok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82475" y="4220805"/>
            <a:ext cx="1617345" cy="933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15700"/>
              </a:lnSpc>
              <a:spcBef>
                <a:spcPts val="100"/>
              </a:spcBef>
            </a:pP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130" dirty="0">
                <a:latin typeface="Microsoft Sans Serif"/>
                <a:cs typeface="Microsoft Sans Serif"/>
              </a:rPr>
              <a:t>k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185" dirty="0">
                <a:latin typeface="Microsoft Sans Serif"/>
                <a:cs typeface="Microsoft Sans Serif"/>
              </a:rPr>
              <a:t>d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80" dirty="0">
                <a:latin typeface="Microsoft Sans Serif"/>
                <a:cs typeface="Microsoft Sans Serif"/>
              </a:rPr>
              <a:t>m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90" dirty="0">
                <a:latin typeface="Microsoft Sans Serif"/>
                <a:cs typeface="Microsoft Sans Serif"/>
              </a:rPr>
              <a:t>k  </a:t>
            </a:r>
            <a:r>
              <a:rPr sz="2700" spc="105" dirty="0">
                <a:latin typeface="Microsoft Sans Serif"/>
                <a:cs typeface="Microsoft Sans Serif"/>
              </a:rPr>
              <a:t>o</a:t>
            </a:r>
            <a:r>
              <a:rPr sz="2700" spc="-15" dirty="0">
                <a:latin typeface="Microsoft Sans Serif"/>
                <a:cs typeface="Microsoft Sans Serif"/>
              </a:rPr>
              <a:t>l</a:t>
            </a:r>
            <a:r>
              <a:rPr sz="2700" spc="80" dirty="0">
                <a:latin typeface="Microsoft Sans Serif"/>
                <a:cs typeface="Microsoft Sans Serif"/>
              </a:rPr>
              <a:t>m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-165" dirty="0">
                <a:latin typeface="Microsoft Sans Serif"/>
                <a:cs typeface="Microsoft Sans Serif"/>
              </a:rPr>
              <a:t>s</a:t>
            </a:r>
            <a:r>
              <a:rPr sz="2700" spc="-15" dirty="0">
                <a:latin typeface="Microsoft Sans Serif"/>
                <a:cs typeface="Microsoft Sans Serif"/>
              </a:rPr>
              <a:t>ı</a:t>
            </a:r>
            <a:r>
              <a:rPr sz="2700" spc="75" dirty="0">
                <a:latin typeface="Microsoft Sans Serif"/>
                <a:cs typeface="Microsoft Sans Serif"/>
              </a:rPr>
              <a:t>n</a:t>
            </a:r>
            <a:r>
              <a:rPr sz="2700" spc="-10" dirty="0">
                <a:latin typeface="Microsoft Sans Serif"/>
                <a:cs typeface="Microsoft Sans Serif"/>
              </a:rPr>
              <a:t>ı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92649" y="4220805"/>
            <a:ext cx="3401695" cy="145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2700" b="1" spc="30" dirty="0">
                <a:latin typeface="Arial"/>
                <a:cs typeface="Arial"/>
              </a:rPr>
              <a:t>alanında</a:t>
            </a:r>
            <a:r>
              <a:rPr sz="2700" b="1" spc="35" dirty="0">
                <a:latin typeface="Arial"/>
                <a:cs typeface="Arial"/>
              </a:rPr>
              <a:t> </a:t>
            </a:r>
            <a:r>
              <a:rPr sz="2700" spc="120" dirty="0">
                <a:latin typeface="Microsoft Sans Serif"/>
                <a:cs typeface="Microsoft Sans Serif"/>
              </a:rPr>
              <a:t>kullanarak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90" dirty="0">
                <a:latin typeface="Microsoft Sans Serif"/>
                <a:cs typeface="Microsoft Sans Serif"/>
              </a:rPr>
              <a:t>başarımıza</a:t>
            </a:r>
            <a:r>
              <a:rPr sz="2700" spc="95" dirty="0">
                <a:latin typeface="Microsoft Sans Serif"/>
                <a:cs typeface="Microsoft Sans Serif"/>
              </a:rPr>
              <a:t> </a:t>
            </a:r>
            <a:r>
              <a:rPr sz="2700" spc="60" dirty="0">
                <a:latin typeface="Microsoft Sans Serif"/>
                <a:cs typeface="Microsoft Sans Serif"/>
              </a:rPr>
              <a:t>katkısı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55" dirty="0">
                <a:latin typeface="Microsoft Sans Serif"/>
                <a:cs typeface="Microsoft Sans Serif"/>
              </a:rPr>
              <a:t>sağlayabiliriz!</a:t>
            </a:r>
            <a:endParaRPr sz="2700" dirty="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3888" y="8006879"/>
            <a:ext cx="994094" cy="828675"/>
            <a:chOff x="693888" y="8006879"/>
            <a:chExt cx="994094" cy="828675"/>
          </a:xfrm>
        </p:grpSpPr>
        <p:sp>
          <p:nvSpPr>
            <p:cNvPr id="15" name="object 15"/>
            <p:cNvSpPr/>
            <p:nvPr/>
          </p:nvSpPr>
          <p:spPr>
            <a:xfrm>
              <a:off x="1128547" y="8006879"/>
              <a:ext cx="559435" cy="828675"/>
            </a:xfrm>
            <a:custGeom>
              <a:avLst/>
              <a:gdLst/>
              <a:ahLst/>
              <a:cxnLst/>
              <a:rect l="l" t="t" r="r" b="b"/>
              <a:pathLst>
                <a:path w="559435" h="828675">
                  <a:moveTo>
                    <a:pt x="467309" y="669251"/>
                  </a:moveTo>
                  <a:lnTo>
                    <a:pt x="462305" y="664273"/>
                  </a:lnTo>
                  <a:lnTo>
                    <a:pt x="121831" y="664273"/>
                  </a:lnTo>
                  <a:lnTo>
                    <a:pt x="121831" y="581228"/>
                  </a:lnTo>
                  <a:lnTo>
                    <a:pt x="121831" y="574586"/>
                  </a:lnTo>
                  <a:lnTo>
                    <a:pt x="116827" y="567944"/>
                  </a:lnTo>
                  <a:lnTo>
                    <a:pt x="103479" y="567944"/>
                  </a:lnTo>
                  <a:lnTo>
                    <a:pt x="96799" y="572935"/>
                  </a:lnTo>
                  <a:lnTo>
                    <a:pt x="96799" y="765568"/>
                  </a:lnTo>
                  <a:lnTo>
                    <a:pt x="101803" y="770547"/>
                  </a:lnTo>
                  <a:lnTo>
                    <a:pt x="115163" y="773874"/>
                  </a:lnTo>
                  <a:lnTo>
                    <a:pt x="121831" y="767232"/>
                  </a:lnTo>
                  <a:lnTo>
                    <a:pt x="121831" y="690841"/>
                  </a:lnTo>
                  <a:lnTo>
                    <a:pt x="460641" y="690841"/>
                  </a:lnTo>
                  <a:lnTo>
                    <a:pt x="467309" y="685850"/>
                  </a:lnTo>
                  <a:lnTo>
                    <a:pt x="467309" y="669251"/>
                  </a:lnTo>
                  <a:close/>
                </a:path>
                <a:path w="559435" h="828675">
                  <a:moveTo>
                    <a:pt x="467309" y="455028"/>
                  </a:moveTo>
                  <a:lnTo>
                    <a:pt x="462305" y="448386"/>
                  </a:lnTo>
                  <a:lnTo>
                    <a:pt x="196938" y="448386"/>
                  </a:lnTo>
                  <a:lnTo>
                    <a:pt x="190258" y="450037"/>
                  </a:lnTo>
                  <a:lnTo>
                    <a:pt x="185254" y="455028"/>
                  </a:lnTo>
                  <a:lnTo>
                    <a:pt x="185254" y="461670"/>
                  </a:lnTo>
                  <a:lnTo>
                    <a:pt x="185254" y="468312"/>
                  </a:lnTo>
                  <a:lnTo>
                    <a:pt x="190258" y="474954"/>
                  </a:lnTo>
                  <a:lnTo>
                    <a:pt x="443941" y="474954"/>
                  </a:lnTo>
                  <a:lnTo>
                    <a:pt x="443941" y="544703"/>
                  </a:lnTo>
                  <a:lnTo>
                    <a:pt x="442277" y="554659"/>
                  </a:lnTo>
                  <a:lnTo>
                    <a:pt x="433933" y="562965"/>
                  </a:lnTo>
                  <a:lnTo>
                    <a:pt x="428929" y="564629"/>
                  </a:lnTo>
                  <a:lnTo>
                    <a:pt x="422249" y="566293"/>
                  </a:lnTo>
                  <a:lnTo>
                    <a:pt x="417245" y="567944"/>
                  </a:lnTo>
                  <a:lnTo>
                    <a:pt x="410565" y="569607"/>
                  </a:lnTo>
                  <a:lnTo>
                    <a:pt x="383806" y="571004"/>
                  </a:lnTo>
                  <a:lnTo>
                    <a:pt x="365506" y="571271"/>
                  </a:lnTo>
                  <a:lnTo>
                    <a:pt x="190258" y="571271"/>
                  </a:lnTo>
                  <a:lnTo>
                    <a:pt x="183591" y="576249"/>
                  </a:lnTo>
                  <a:lnTo>
                    <a:pt x="183591" y="592861"/>
                  </a:lnTo>
                  <a:lnTo>
                    <a:pt x="190258" y="596176"/>
                  </a:lnTo>
                  <a:lnTo>
                    <a:pt x="379818" y="596150"/>
                  </a:lnTo>
                  <a:lnTo>
                    <a:pt x="423710" y="591820"/>
                  </a:lnTo>
                  <a:lnTo>
                    <a:pt x="458965" y="569607"/>
                  </a:lnTo>
                  <a:lnTo>
                    <a:pt x="467309" y="534733"/>
                  </a:lnTo>
                  <a:lnTo>
                    <a:pt x="467309" y="455028"/>
                  </a:lnTo>
                  <a:close/>
                </a:path>
                <a:path w="559435" h="828675">
                  <a:moveTo>
                    <a:pt x="467309" y="159423"/>
                  </a:moveTo>
                  <a:lnTo>
                    <a:pt x="455625" y="119570"/>
                  </a:lnTo>
                  <a:lnTo>
                    <a:pt x="424332" y="90297"/>
                  </a:lnTo>
                  <a:lnTo>
                    <a:pt x="380530" y="79705"/>
                  </a:lnTo>
                  <a:lnTo>
                    <a:pt x="375513" y="78054"/>
                  </a:lnTo>
                  <a:lnTo>
                    <a:pt x="370509" y="83032"/>
                  </a:lnTo>
                  <a:lnTo>
                    <a:pt x="370509" y="96316"/>
                  </a:lnTo>
                  <a:lnTo>
                    <a:pt x="377190" y="102958"/>
                  </a:lnTo>
                  <a:lnTo>
                    <a:pt x="383857" y="102958"/>
                  </a:lnTo>
                  <a:lnTo>
                    <a:pt x="404647" y="105714"/>
                  </a:lnTo>
                  <a:lnTo>
                    <a:pt x="437273" y="129527"/>
                  </a:lnTo>
                  <a:lnTo>
                    <a:pt x="444779" y="156933"/>
                  </a:lnTo>
                  <a:lnTo>
                    <a:pt x="442899" y="171094"/>
                  </a:lnTo>
                  <a:lnTo>
                    <a:pt x="410362" y="208203"/>
                  </a:lnTo>
                  <a:lnTo>
                    <a:pt x="367169" y="215887"/>
                  </a:lnTo>
                  <a:lnTo>
                    <a:pt x="347141" y="215887"/>
                  </a:lnTo>
                  <a:lnTo>
                    <a:pt x="347141" y="88011"/>
                  </a:lnTo>
                  <a:lnTo>
                    <a:pt x="345478" y="84696"/>
                  </a:lnTo>
                  <a:lnTo>
                    <a:pt x="342138" y="81368"/>
                  </a:lnTo>
                  <a:lnTo>
                    <a:pt x="338797" y="79705"/>
                  </a:lnTo>
                  <a:lnTo>
                    <a:pt x="323786" y="79743"/>
                  </a:lnTo>
                  <a:lnTo>
                    <a:pt x="323786" y="102958"/>
                  </a:lnTo>
                  <a:lnTo>
                    <a:pt x="323786" y="214223"/>
                  </a:lnTo>
                  <a:lnTo>
                    <a:pt x="290398" y="214223"/>
                  </a:lnTo>
                  <a:lnTo>
                    <a:pt x="290398" y="215887"/>
                  </a:lnTo>
                  <a:lnTo>
                    <a:pt x="275069" y="215544"/>
                  </a:lnTo>
                  <a:lnTo>
                    <a:pt x="233133" y="206159"/>
                  </a:lnTo>
                  <a:lnTo>
                    <a:pt x="208153" y="176936"/>
                  </a:lnTo>
                  <a:lnTo>
                    <a:pt x="204444" y="160870"/>
                  </a:lnTo>
                  <a:lnTo>
                    <a:pt x="204495" y="144500"/>
                  </a:lnTo>
                  <a:lnTo>
                    <a:pt x="225983" y="110147"/>
                  </a:lnTo>
                  <a:lnTo>
                    <a:pt x="271005" y="104622"/>
                  </a:lnTo>
                  <a:lnTo>
                    <a:pt x="297307" y="103949"/>
                  </a:lnTo>
                  <a:lnTo>
                    <a:pt x="323786" y="102958"/>
                  </a:lnTo>
                  <a:lnTo>
                    <a:pt x="323786" y="79743"/>
                  </a:lnTo>
                  <a:lnTo>
                    <a:pt x="317881" y="79768"/>
                  </a:lnTo>
                  <a:lnTo>
                    <a:pt x="253314" y="81114"/>
                  </a:lnTo>
                  <a:lnTo>
                    <a:pt x="204444" y="94780"/>
                  </a:lnTo>
                  <a:lnTo>
                    <a:pt x="203619" y="95275"/>
                  </a:lnTo>
                  <a:lnTo>
                    <a:pt x="193027" y="106616"/>
                  </a:lnTo>
                  <a:lnTo>
                    <a:pt x="185254" y="121221"/>
                  </a:lnTo>
                  <a:lnTo>
                    <a:pt x="179285" y="143357"/>
                  </a:lnTo>
                  <a:lnTo>
                    <a:pt x="178790" y="166268"/>
                  </a:lnTo>
                  <a:lnTo>
                    <a:pt x="183616" y="188252"/>
                  </a:lnTo>
                  <a:lnTo>
                    <a:pt x="210083" y="223977"/>
                  </a:lnTo>
                  <a:lnTo>
                    <a:pt x="255765" y="240169"/>
                  </a:lnTo>
                  <a:lnTo>
                    <a:pt x="286232" y="242366"/>
                  </a:lnTo>
                  <a:lnTo>
                    <a:pt x="367169" y="242252"/>
                  </a:lnTo>
                  <a:lnTo>
                    <a:pt x="429552" y="226263"/>
                  </a:lnTo>
                  <a:lnTo>
                    <a:pt x="457301" y="197624"/>
                  </a:lnTo>
                  <a:lnTo>
                    <a:pt x="466686" y="169367"/>
                  </a:lnTo>
                  <a:lnTo>
                    <a:pt x="467309" y="159423"/>
                  </a:lnTo>
                  <a:close/>
                </a:path>
                <a:path w="559435" h="828675">
                  <a:moveTo>
                    <a:pt x="468985" y="327152"/>
                  </a:moveTo>
                  <a:lnTo>
                    <a:pt x="443941" y="286512"/>
                  </a:lnTo>
                  <a:lnTo>
                    <a:pt x="443941" y="320509"/>
                  </a:lnTo>
                  <a:lnTo>
                    <a:pt x="443941" y="388594"/>
                  </a:lnTo>
                  <a:lnTo>
                    <a:pt x="236994" y="388594"/>
                  </a:lnTo>
                  <a:lnTo>
                    <a:pt x="218630" y="363689"/>
                  </a:lnTo>
                  <a:lnTo>
                    <a:pt x="209270" y="350088"/>
                  </a:lnTo>
                  <a:lnTo>
                    <a:pt x="205282" y="340588"/>
                  </a:lnTo>
                  <a:lnTo>
                    <a:pt x="203822" y="337108"/>
                  </a:lnTo>
                  <a:lnTo>
                    <a:pt x="202438" y="325386"/>
                  </a:lnTo>
                  <a:lnTo>
                    <a:pt x="205282" y="315531"/>
                  </a:lnTo>
                  <a:lnTo>
                    <a:pt x="212090" y="306806"/>
                  </a:lnTo>
                  <a:lnTo>
                    <a:pt x="222186" y="300583"/>
                  </a:lnTo>
                  <a:lnTo>
                    <a:pt x="235089" y="296849"/>
                  </a:lnTo>
                  <a:lnTo>
                    <a:pt x="250342" y="295592"/>
                  </a:lnTo>
                  <a:lnTo>
                    <a:pt x="400659" y="295592"/>
                  </a:lnTo>
                  <a:lnTo>
                    <a:pt x="437273" y="310540"/>
                  </a:lnTo>
                  <a:lnTo>
                    <a:pt x="443941" y="320509"/>
                  </a:lnTo>
                  <a:lnTo>
                    <a:pt x="443941" y="286512"/>
                  </a:lnTo>
                  <a:lnTo>
                    <a:pt x="405638" y="272478"/>
                  </a:lnTo>
                  <a:lnTo>
                    <a:pt x="382193" y="270687"/>
                  </a:lnTo>
                  <a:lnTo>
                    <a:pt x="248678" y="270687"/>
                  </a:lnTo>
                  <a:lnTo>
                    <a:pt x="226275" y="272135"/>
                  </a:lnTo>
                  <a:lnTo>
                    <a:pt x="207162" y="278574"/>
                  </a:lnTo>
                  <a:lnTo>
                    <a:pt x="202438" y="281965"/>
                  </a:lnTo>
                  <a:lnTo>
                    <a:pt x="192112" y="289369"/>
                  </a:lnTo>
                  <a:lnTo>
                    <a:pt x="181914" y="303898"/>
                  </a:lnTo>
                  <a:lnTo>
                    <a:pt x="177723" y="316280"/>
                  </a:lnTo>
                  <a:lnTo>
                    <a:pt x="177114" y="333171"/>
                  </a:lnTo>
                  <a:lnTo>
                    <a:pt x="183095" y="354114"/>
                  </a:lnTo>
                  <a:lnTo>
                    <a:pt x="198602" y="378637"/>
                  </a:lnTo>
                  <a:lnTo>
                    <a:pt x="205282" y="388594"/>
                  </a:lnTo>
                  <a:lnTo>
                    <a:pt x="101803" y="388594"/>
                  </a:lnTo>
                  <a:lnTo>
                    <a:pt x="95135" y="393573"/>
                  </a:lnTo>
                  <a:lnTo>
                    <a:pt x="95135" y="410184"/>
                  </a:lnTo>
                  <a:lnTo>
                    <a:pt x="100139" y="415163"/>
                  </a:lnTo>
                  <a:lnTo>
                    <a:pt x="462305" y="415163"/>
                  </a:lnTo>
                  <a:lnTo>
                    <a:pt x="468985" y="410184"/>
                  </a:lnTo>
                  <a:lnTo>
                    <a:pt x="468985" y="327152"/>
                  </a:lnTo>
                  <a:close/>
                </a:path>
                <a:path w="559435" h="828675">
                  <a:moveTo>
                    <a:pt x="559104" y="144475"/>
                  </a:moveTo>
                  <a:lnTo>
                    <a:pt x="552081" y="98844"/>
                  </a:lnTo>
                  <a:lnTo>
                    <a:pt x="534073" y="62255"/>
                  </a:lnTo>
                  <a:lnTo>
                    <a:pt x="534073" y="144475"/>
                  </a:lnTo>
                  <a:lnTo>
                    <a:pt x="534073" y="684199"/>
                  </a:lnTo>
                  <a:lnTo>
                    <a:pt x="525284" y="730199"/>
                  </a:lnTo>
                  <a:lnTo>
                    <a:pt x="501319" y="768261"/>
                  </a:lnTo>
                  <a:lnTo>
                    <a:pt x="465772" y="794194"/>
                  </a:lnTo>
                  <a:lnTo>
                    <a:pt x="422249" y="803757"/>
                  </a:lnTo>
                  <a:lnTo>
                    <a:pt x="136855" y="803757"/>
                  </a:lnTo>
                  <a:lnTo>
                    <a:pt x="93332" y="794423"/>
                  </a:lnTo>
                  <a:lnTo>
                    <a:pt x="57785" y="768883"/>
                  </a:lnTo>
                  <a:lnTo>
                    <a:pt x="33820" y="730897"/>
                  </a:lnTo>
                  <a:lnTo>
                    <a:pt x="25031" y="684199"/>
                  </a:lnTo>
                  <a:lnTo>
                    <a:pt x="25031" y="144475"/>
                  </a:lnTo>
                  <a:lnTo>
                    <a:pt x="33820" y="98475"/>
                  </a:lnTo>
                  <a:lnTo>
                    <a:pt x="57785" y="60401"/>
                  </a:lnTo>
                  <a:lnTo>
                    <a:pt x="93332" y="34480"/>
                  </a:lnTo>
                  <a:lnTo>
                    <a:pt x="136855" y="24904"/>
                  </a:lnTo>
                  <a:lnTo>
                    <a:pt x="422249" y="24904"/>
                  </a:lnTo>
                  <a:lnTo>
                    <a:pt x="465772" y="34251"/>
                  </a:lnTo>
                  <a:lnTo>
                    <a:pt x="501319" y="59778"/>
                  </a:lnTo>
                  <a:lnTo>
                    <a:pt x="525284" y="97764"/>
                  </a:lnTo>
                  <a:lnTo>
                    <a:pt x="534073" y="144475"/>
                  </a:lnTo>
                  <a:lnTo>
                    <a:pt x="534073" y="62255"/>
                  </a:lnTo>
                  <a:lnTo>
                    <a:pt x="532561" y="59182"/>
                  </a:lnTo>
                  <a:lnTo>
                    <a:pt x="502869" y="27901"/>
                  </a:lnTo>
                  <a:lnTo>
                    <a:pt x="465328" y="7366"/>
                  </a:lnTo>
                  <a:lnTo>
                    <a:pt x="422249" y="0"/>
                  </a:lnTo>
                  <a:lnTo>
                    <a:pt x="136855" y="0"/>
                  </a:lnTo>
                  <a:lnTo>
                    <a:pt x="93789" y="7353"/>
                  </a:lnTo>
                  <a:lnTo>
                    <a:pt x="56235" y="27787"/>
                  </a:lnTo>
                  <a:lnTo>
                    <a:pt x="26543" y="58826"/>
                  </a:lnTo>
                  <a:lnTo>
                    <a:pt x="7023" y="97993"/>
                  </a:lnTo>
                  <a:lnTo>
                    <a:pt x="0" y="142811"/>
                  </a:lnTo>
                  <a:lnTo>
                    <a:pt x="0" y="684199"/>
                  </a:lnTo>
                  <a:lnTo>
                    <a:pt x="7023" y="729830"/>
                  </a:lnTo>
                  <a:lnTo>
                    <a:pt x="26543" y="769493"/>
                  </a:lnTo>
                  <a:lnTo>
                    <a:pt x="56235" y="800773"/>
                  </a:lnTo>
                  <a:lnTo>
                    <a:pt x="93789" y="821296"/>
                  </a:lnTo>
                  <a:lnTo>
                    <a:pt x="136855" y="828675"/>
                  </a:lnTo>
                  <a:lnTo>
                    <a:pt x="422249" y="828675"/>
                  </a:lnTo>
                  <a:lnTo>
                    <a:pt x="465328" y="821296"/>
                  </a:lnTo>
                  <a:lnTo>
                    <a:pt x="502869" y="800773"/>
                  </a:lnTo>
                  <a:lnTo>
                    <a:pt x="532561" y="769493"/>
                  </a:lnTo>
                  <a:lnTo>
                    <a:pt x="552081" y="729830"/>
                  </a:lnTo>
                  <a:lnTo>
                    <a:pt x="559104" y="684199"/>
                  </a:lnTo>
                  <a:lnTo>
                    <a:pt x="559104" y="1444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3888" y="8120636"/>
              <a:ext cx="409575" cy="628650"/>
            </a:xfrm>
            <a:custGeom>
              <a:avLst/>
              <a:gdLst/>
              <a:ahLst/>
              <a:cxnLst/>
              <a:rect l="l" t="t" r="r" b="b"/>
              <a:pathLst>
                <a:path w="409575" h="628650">
                  <a:moveTo>
                    <a:pt x="0" y="628441"/>
                  </a:moveTo>
                  <a:lnTo>
                    <a:pt x="0" y="0"/>
                  </a:lnTo>
                  <a:lnTo>
                    <a:pt x="409574" y="0"/>
                  </a:lnTo>
                  <a:lnTo>
                    <a:pt x="409574" y="628441"/>
                  </a:lnTo>
                  <a:lnTo>
                    <a:pt x="0" y="628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59699" y="7283246"/>
            <a:ext cx="914856" cy="13030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4005" y="1986914"/>
            <a:ext cx="9537065" cy="5010785"/>
            <a:chOff x="744005" y="1986914"/>
            <a:chExt cx="9537065" cy="5010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005" y="2120568"/>
              <a:ext cx="8274502" cy="48767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2786" y="1986914"/>
              <a:ext cx="1438284" cy="141673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0962028" y="1302063"/>
            <a:ext cx="5287010" cy="952500"/>
          </a:xfrm>
          <a:custGeom>
            <a:avLst/>
            <a:gdLst/>
            <a:ahLst/>
            <a:cxnLst/>
            <a:rect l="l" t="t" r="r" b="b"/>
            <a:pathLst>
              <a:path w="5287009" h="952500">
                <a:moveTo>
                  <a:pt x="0" y="0"/>
                </a:moveTo>
                <a:lnTo>
                  <a:pt x="5286587" y="0"/>
                </a:lnTo>
                <a:lnTo>
                  <a:pt x="5286587" y="952499"/>
                </a:lnTo>
                <a:lnTo>
                  <a:pt x="0" y="952499"/>
                </a:lnTo>
                <a:lnTo>
                  <a:pt x="0" y="0"/>
                </a:lnTo>
                <a:close/>
              </a:path>
            </a:pathLst>
          </a:custGeom>
          <a:solidFill>
            <a:srgbClr val="BC3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11296" y="7000839"/>
            <a:ext cx="2752725" cy="2743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11012" y="7500955"/>
            <a:ext cx="1190624" cy="23145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25750" y="585303"/>
            <a:ext cx="1076325" cy="1918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400" b="1" spc="-545" dirty="0">
                <a:solidFill>
                  <a:srgbClr val="BC31BD"/>
                </a:solidFill>
                <a:latin typeface="Verdana"/>
                <a:cs typeface="Verdana"/>
              </a:rPr>
              <a:t>3</a:t>
            </a:r>
            <a:endParaRPr sz="1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8281" y="8430027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6797" y="4619319"/>
            <a:ext cx="4371710" cy="164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79145" marR="771525" algn="ctr">
              <a:lnSpc>
                <a:spcPts val="4310"/>
              </a:lnSpc>
              <a:spcBef>
                <a:spcPts val="114"/>
              </a:spcBef>
            </a:pPr>
            <a:r>
              <a:rPr sz="34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TEKNOLOJİYİ  NASIL</a:t>
            </a:r>
            <a:endParaRPr sz="3450" spc="-150" dirty="0">
              <a:latin typeface="Trebuchet MS"/>
              <a:cs typeface="Trebuchet MS"/>
            </a:endParaRPr>
          </a:p>
          <a:p>
            <a:pPr algn="ctr">
              <a:lnSpc>
                <a:spcPts val="4130"/>
              </a:lnSpc>
            </a:pPr>
            <a:r>
              <a:rPr sz="34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BİLİNÇLİ KULLANIRIZ</a:t>
            </a:r>
            <a:endParaRPr sz="3450" spc="-1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53799" y="1417317"/>
            <a:ext cx="5204085" cy="7219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tr-TR" sz="2300" b="1" spc="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300" b="1" spc="70" dirty="0" smtClean="0">
                <a:solidFill>
                  <a:srgbClr val="FFFFFF"/>
                </a:solidFill>
                <a:latin typeface="Arial"/>
                <a:cs typeface="Arial"/>
              </a:rPr>
              <a:t>ENEL</a:t>
            </a:r>
            <a:r>
              <a:rPr sz="2300" b="1" spc="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70" dirty="0">
                <a:solidFill>
                  <a:srgbClr val="FFFFFF"/>
                </a:solidFill>
                <a:latin typeface="Arial"/>
                <a:cs typeface="Arial"/>
              </a:rPr>
              <a:t>YETENEKLERİ</a:t>
            </a:r>
            <a:r>
              <a:rPr sz="23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tr-TR" sz="2300" b="1" spc="6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300" b="1" spc="60" dirty="0" smtClean="0">
                <a:solidFill>
                  <a:srgbClr val="FFFFFF"/>
                </a:solidFill>
                <a:latin typeface="Arial"/>
                <a:cs typeface="Arial"/>
              </a:rPr>
              <a:t>ELİŞTİRMEDE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2528" y="2858154"/>
            <a:ext cx="76200" cy="76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2528" y="4344054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962028" y="2528691"/>
            <a:ext cx="6200775" cy="299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30000"/>
              </a:lnSpc>
              <a:spcBef>
                <a:spcPts val="95"/>
              </a:spcBef>
            </a:pPr>
            <a:r>
              <a:rPr sz="2500" spc="35" dirty="0">
                <a:latin typeface="Microsoft Sans Serif"/>
                <a:cs typeface="Microsoft Sans Serif"/>
              </a:rPr>
              <a:t>Teknolojiyi,</a:t>
            </a:r>
            <a:r>
              <a:rPr sz="2500" spc="40" dirty="0">
                <a:latin typeface="Microsoft Sans Serif"/>
                <a:cs typeface="Microsoft Sans Serif"/>
              </a:rPr>
              <a:t> </a:t>
            </a:r>
            <a:r>
              <a:rPr sz="2500" spc="75" dirty="0">
                <a:latin typeface="Microsoft Sans Serif"/>
                <a:cs typeface="Microsoft Sans Serif"/>
              </a:rPr>
              <a:t>genel</a:t>
            </a:r>
            <a:r>
              <a:rPr sz="2500" spc="80" dirty="0">
                <a:latin typeface="Microsoft Sans Serif"/>
                <a:cs typeface="Microsoft Sans Serif"/>
              </a:rPr>
              <a:t> </a:t>
            </a:r>
            <a:r>
              <a:rPr sz="2500" spc="65" dirty="0">
                <a:latin typeface="Microsoft Sans Serif"/>
                <a:cs typeface="Microsoft Sans Serif"/>
              </a:rPr>
              <a:t>yeteneklerimizi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80" dirty="0">
                <a:latin typeface="Microsoft Sans Serif"/>
                <a:cs typeface="Microsoft Sans Serif"/>
              </a:rPr>
              <a:t>geliştirmede </a:t>
            </a:r>
            <a:r>
              <a:rPr sz="2500" spc="5" dirty="0">
                <a:latin typeface="Microsoft Sans Serif"/>
                <a:cs typeface="Microsoft Sans Serif"/>
              </a:rPr>
              <a:t>ve </a:t>
            </a:r>
            <a:r>
              <a:rPr sz="2500" b="1" spc="25" dirty="0">
                <a:latin typeface="Arial"/>
                <a:cs typeface="Arial"/>
              </a:rPr>
              <a:t>yaratıcılık becerilerimizi 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spc="155" dirty="0">
                <a:latin typeface="Microsoft Sans Serif"/>
                <a:cs typeface="Microsoft Sans Serif"/>
              </a:rPr>
              <a:t>ortaya</a:t>
            </a:r>
            <a:r>
              <a:rPr sz="2500" spc="65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koymada</a:t>
            </a:r>
            <a:r>
              <a:rPr sz="2500" spc="70" dirty="0">
                <a:latin typeface="Microsoft Sans Serif"/>
                <a:cs typeface="Microsoft Sans Serif"/>
              </a:rPr>
              <a:t> </a:t>
            </a:r>
            <a:r>
              <a:rPr sz="2500" spc="75" dirty="0">
                <a:latin typeface="Microsoft Sans Serif"/>
                <a:cs typeface="Microsoft Sans Serif"/>
              </a:rPr>
              <a:t>kullanabiliriz!</a:t>
            </a:r>
            <a:endParaRPr sz="25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30000"/>
              </a:lnSpc>
            </a:pPr>
            <a:r>
              <a:rPr sz="2500" spc="135" dirty="0">
                <a:latin typeface="Microsoft Sans Serif"/>
                <a:cs typeface="Microsoft Sans Serif"/>
              </a:rPr>
              <a:t>Örneğin</a:t>
            </a:r>
            <a:r>
              <a:rPr sz="2500" spc="140" dirty="0">
                <a:latin typeface="Microsoft Sans Serif"/>
                <a:cs typeface="Microsoft Sans Serif"/>
              </a:rPr>
              <a:t> </a:t>
            </a:r>
            <a:r>
              <a:rPr sz="2500" spc="25" dirty="0">
                <a:latin typeface="Microsoft Sans Serif"/>
                <a:cs typeface="Microsoft Sans Serif"/>
              </a:rPr>
              <a:t>"</a:t>
            </a:r>
            <a:r>
              <a:rPr sz="2500" b="1" spc="25" dirty="0">
                <a:latin typeface="Arial"/>
                <a:cs typeface="Arial"/>
              </a:rPr>
              <a:t>Robotik</a:t>
            </a:r>
            <a:r>
              <a:rPr sz="2500" b="1" spc="30" dirty="0">
                <a:latin typeface="Arial"/>
                <a:cs typeface="Arial"/>
              </a:rPr>
              <a:t> </a:t>
            </a:r>
            <a:r>
              <a:rPr sz="2500" b="1" spc="55" dirty="0">
                <a:latin typeface="Arial"/>
                <a:cs typeface="Arial"/>
              </a:rPr>
              <a:t>kodlama</a:t>
            </a:r>
            <a:r>
              <a:rPr sz="2500" spc="55" dirty="0">
                <a:latin typeface="Microsoft Sans Serif"/>
                <a:cs typeface="Microsoft Sans Serif"/>
              </a:rPr>
              <a:t>"</a:t>
            </a:r>
            <a:r>
              <a:rPr sz="2500" spc="60" dirty="0">
                <a:latin typeface="Microsoft Sans Serif"/>
                <a:cs typeface="Microsoft Sans Serif"/>
              </a:rPr>
              <a:t> </a:t>
            </a:r>
            <a:r>
              <a:rPr sz="2500" spc="25" dirty="0">
                <a:latin typeface="Microsoft Sans Serif"/>
                <a:cs typeface="Microsoft Sans Serif"/>
              </a:rPr>
              <a:t>vb.</a:t>
            </a:r>
            <a:r>
              <a:rPr sz="2500" spc="30" dirty="0">
                <a:latin typeface="Microsoft Sans Serif"/>
                <a:cs typeface="Microsoft Sans Serif"/>
              </a:rPr>
              <a:t> </a:t>
            </a:r>
            <a:r>
              <a:rPr sz="2500" spc="95" dirty="0">
                <a:latin typeface="Microsoft Sans Serif"/>
                <a:cs typeface="Microsoft Sans Serif"/>
              </a:rPr>
              <a:t>gibi </a:t>
            </a:r>
            <a:r>
              <a:rPr sz="2500" spc="100" dirty="0">
                <a:latin typeface="Microsoft Sans Serif"/>
                <a:cs typeface="Microsoft Sans Serif"/>
              </a:rPr>
              <a:t> </a:t>
            </a:r>
            <a:r>
              <a:rPr sz="2500" spc="80" dirty="0">
                <a:latin typeface="Microsoft Sans Serif"/>
                <a:cs typeface="Microsoft Sans Serif"/>
              </a:rPr>
              <a:t>becerilerimizin</a:t>
            </a:r>
            <a:r>
              <a:rPr sz="2500" spc="85" dirty="0">
                <a:latin typeface="Microsoft Sans Serif"/>
                <a:cs typeface="Microsoft Sans Serif"/>
              </a:rPr>
              <a:t> </a:t>
            </a:r>
            <a:r>
              <a:rPr sz="2500" spc="114" dirty="0">
                <a:latin typeface="Microsoft Sans Serif"/>
                <a:cs typeface="Microsoft Sans Serif"/>
              </a:rPr>
              <a:t>olduğu</a:t>
            </a:r>
            <a:r>
              <a:rPr sz="2500" spc="120" dirty="0">
                <a:latin typeface="Microsoft Sans Serif"/>
                <a:cs typeface="Microsoft Sans Serif"/>
              </a:rPr>
              <a:t> </a:t>
            </a:r>
            <a:r>
              <a:rPr sz="2500" spc="55" dirty="0">
                <a:latin typeface="Microsoft Sans Serif"/>
                <a:cs typeface="Microsoft Sans Serif"/>
              </a:rPr>
              <a:t>özelliklerimizi </a:t>
            </a:r>
            <a:r>
              <a:rPr sz="2500" spc="-650" dirty="0">
                <a:latin typeface="Microsoft Sans Serif"/>
                <a:cs typeface="Microsoft Sans Serif"/>
              </a:rPr>
              <a:t> </a:t>
            </a:r>
            <a:r>
              <a:rPr sz="2500" spc="85" dirty="0">
                <a:latin typeface="Microsoft Sans Serif"/>
                <a:cs typeface="Microsoft Sans Serif"/>
              </a:rPr>
              <a:t>teknolojik</a:t>
            </a:r>
            <a:r>
              <a:rPr sz="2500" spc="615" dirty="0">
                <a:latin typeface="Microsoft Sans Serif"/>
                <a:cs typeface="Microsoft Sans Serif"/>
              </a:rPr>
              <a:t> </a:t>
            </a:r>
            <a:r>
              <a:rPr sz="2500" spc="170" dirty="0">
                <a:latin typeface="Microsoft Sans Serif"/>
                <a:cs typeface="Microsoft Sans Serif"/>
              </a:rPr>
              <a:t>araçlar</a:t>
            </a:r>
            <a:r>
              <a:rPr sz="2500" spc="535" dirty="0">
                <a:latin typeface="Microsoft Sans Serif"/>
                <a:cs typeface="Microsoft Sans Serif"/>
              </a:rPr>
              <a:t> </a:t>
            </a:r>
            <a:r>
              <a:rPr sz="2500" spc="30" dirty="0">
                <a:latin typeface="Microsoft Sans Serif"/>
                <a:cs typeface="Microsoft Sans Serif"/>
              </a:rPr>
              <a:t>sayesinde</a:t>
            </a:r>
            <a:r>
              <a:rPr sz="2500" spc="670" dirty="0">
                <a:latin typeface="Microsoft Sans Serif"/>
                <a:cs typeface="Microsoft Sans Serif"/>
              </a:rPr>
              <a:t> </a:t>
            </a:r>
            <a:r>
              <a:rPr sz="2500" spc="65" dirty="0">
                <a:latin typeface="Microsoft Sans Serif"/>
                <a:cs typeface="Microsoft Sans Serif"/>
              </a:rPr>
              <a:t>geliştirip,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99978" y="5609773"/>
            <a:ext cx="617220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spc="155" dirty="0">
                <a:latin typeface="Microsoft Sans Serif"/>
                <a:cs typeface="Microsoft Sans Serif"/>
              </a:rPr>
              <a:t>ortaya</a:t>
            </a:r>
            <a:r>
              <a:rPr sz="2500" spc="65" dirty="0">
                <a:latin typeface="Microsoft Sans Serif"/>
                <a:cs typeface="Microsoft Sans Serif"/>
              </a:rPr>
              <a:t> </a:t>
            </a:r>
            <a:r>
              <a:rPr sz="2500" spc="105" dirty="0">
                <a:latin typeface="Microsoft Sans Serif"/>
                <a:cs typeface="Microsoft Sans Serif"/>
              </a:rPr>
              <a:t>icatlar,</a:t>
            </a:r>
            <a:r>
              <a:rPr sz="2500" spc="65" dirty="0">
                <a:latin typeface="Microsoft Sans Serif"/>
                <a:cs typeface="Microsoft Sans Serif"/>
              </a:rPr>
              <a:t> </a:t>
            </a:r>
            <a:r>
              <a:rPr sz="2500" spc="125" dirty="0">
                <a:latin typeface="Microsoft Sans Serif"/>
                <a:cs typeface="Microsoft Sans Serif"/>
              </a:rPr>
              <a:t>ürünler</a:t>
            </a:r>
            <a:r>
              <a:rPr sz="2500" spc="70" dirty="0">
                <a:latin typeface="Microsoft Sans Serif"/>
                <a:cs typeface="Microsoft Sans Serif"/>
              </a:rPr>
              <a:t> </a:t>
            </a:r>
            <a:r>
              <a:rPr sz="2500" spc="110" dirty="0">
                <a:latin typeface="Microsoft Sans Serif"/>
                <a:cs typeface="Microsoft Sans Serif"/>
              </a:rPr>
              <a:t>dahi</a:t>
            </a:r>
            <a:r>
              <a:rPr sz="2500" spc="65" dirty="0">
                <a:latin typeface="Microsoft Sans Serif"/>
                <a:cs typeface="Microsoft Sans Serif"/>
              </a:rPr>
              <a:t> </a:t>
            </a:r>
            <a:r>
              <a:rPr sz="2500" spc="100" dirty="0">
                <a:latin typeface="Microsoft Sans Serif"/>
                <a:cs typeface="Microsoft Sans Serif"/>
              </a:rPr>
              <a:t>çıkartabiliriz!</a:t>
            </a:r>
            <a:endParaRPr sz="2500" dirty="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2528" y="6325254"/>
            <a:ext cx="76200" cy="761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962028" y="5995791"/>
            <a:ext cx="4667885" cy="958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  <a:tabLst>
                <a:tab pos="1339850" algn="l"/>
                <a:tab pos="2230120" algn="l"/>
                <a:tab pos="2298065" algn="l"/>
                <a:tab pos="3361690" algn="l"/>
                <a:tab pos="4118610" algn="l"/>
              </a:tabLst>
            </a:pPr>
            <a:r>
              <a:rPr sz="2500" spc="145" dirty="0">
                <a:latin typeface="Microsoft Sans Serif"/>
                <a:cs typeface="Microsoft Sans Serif"/>
              </a:rPr>
              <a:t>B</a:t>
            </a:r>
            <a:r>
              <a:rPr sz="2500" spc="90" dirty="0">
                <a:latin typeface="Microsoft Sans Serif"/>
                <a:cs typeface="Microsoft Sans Serif"/>
              </a:rPr>
              <a:t>unu</a:t>
            </a:r>
            <a:r>
              <a:rPr sz="2500" spc="95" dirty="0">
                <a:latin typeface="Microsoft Sans Serif"/>
                <a:cs typeface="Microsoft Sans Serif"/>
              </a:rPr>
              <a:t>n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90" dirty="0">
                <a:latin typeface="Microsoft Sans Serif"/>
                <a:cs typeface="Microsoft Sans Serif"/>
              </a:rPr>
              <a:t>g</a:t>
            </a:r>
            <a:r>
              <a:rPr sz="2500" spc="-5" dirty="0">
                <a:latin typeface="Microsoft Sans Serif"/>
                <a:cs typeface="Microsoft Sans Serif"/>
              </a:rPr>
              <a:t>i</a:t>
            </a:r>
            <a:r>
              <a:rPr sz="2500" spc="195" dirty="0">
                <a:latin typeface="Microsoft Sans Serif"/>
                <a:cs typeface="Microsoft Sans Serif"/>
              </a:rPr>
              <a:t>b</a:t>
            </a:r>
            <a:r>
              <a:rPr sz="2500" spc="-5" dirty="0">
                <a:latin typeface="Microsoft Sans Serif"/>
                <a:cs typeface="Microsoft Sans Serif"/>
              </a:rPr>
              <a:t>i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95" dirty="0">
                <a:latin typeface="Microsoft Sans Serif"/>
                <a:cs typeface="Microsoft Sans Serif"/>
              </a:rPr>
              <a:t>d</a:t>
            </a:r>
            <a:r>
              <a:rPr sz="2500" spc="190" dirty="0">
                <a:latin typeface="Microsoft Sans Serif"/>
                <a:cs typeface="Microsoft Sans Serif"/>
              </a:rPr>
              <a:t>a</a:t>
            </a:r>
            <a:r>
              <a:rPr sz="2500" spc="60" dirty="0">
                <a:latin typeface="Microsoft Sans Serif"/>
                <a:cs typeface="Microsoft Sans Serif"/>
              </a:rPr>
              <a:t>h</a:t>
            </a:r>
            <a:r>
              <a:rPr sz="2500" spc="195" dirty="0">
                <a:latin typeface="Microsoft Sans Serif"/>
                <a:cs typeface="Microsoft Sans Serif"/>
              </a:rPr>
              <a:t>a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195" dirty="0">
                <a:latin typeface="Microsoft Sans Serif"/>
                <a:cs typeface="Microsoft Sans Serif"/>
              </a:rPr>
              <a:t>b</a:t>
            </a:r>
            <a:r>
              <a:rPr sz="2500" spc="-5" dirty="0">
                <a:latin typeface="Microsoft Sans Serif"/>
                <a:cs typeface="Microsoft Sans Serif"/>
              </a:rPr>
              <a:t>i</a:t>
            </a:r>
            <a:r>
              <a:rPr sz="2500" spc="275" dirty="0">
                <a:latin typeface="Microsoft Sans Serif"/>
                <a:cs typeface="Microsoft Sans Serif"/>
              </a:rPr>
              <a:t>r</a:t>
            </a:r>
            <a:r>
              <a:rPr sz="2500" dirty="0">
                <a:latin typeface="Microsoft Sans Serif"/>
                <a:cs typeface="Microsoft Sans Serif"/>
              </a:rPr>
              <a:t>	</a:t>
            </a:r>
            <a:r>
              <a:rPr sz="2500" spc="60" dirty="0">
                <a:latin typeface="Microsoft Sans Serif"/>
                <a:cs typeface="Microsoft Sans Serif"/>
              </a:rPr>
              <a:t>ç</a:t>
            </a:r>
            <a:r>
              <a:rPr sz="2500" spc="120" dirty="0">
                <a:latin typeface="Microsoft Sans Serif"/>
                <a:cs typeface="Microsoft Sans Serif"/>
              </a:rPr>
              <a:t>o</a:t>
            </a:r>
            <a:r>
              <a:rPr sz="2500" spc="100" dirty="0">
                <a:latin typeface="Microsoft Sans Serif"/>
                <a:cs typeface="Microsoft Sans Serif"/>
              </a:rPr>
              <a:t>k  </a:t>
            </a:r>
            <a:r>
              <a:rPr sz="2500" spc="90" dirty="0">
                <a:latin typeface="Microsoft Sans Serif"/>
                <a:cs typeface="Microsoft Sans Serif"/>
              </a:rPr>
              <a:t>alanlarımızı		</a:t>
            </a:r>
            <a:r>
              <a:rPr sz="2500" spc="80" dirty="0">
                <a:latin typeface="Microsoft Sans Serif"/>
                <a:cs typeface="Microsoft Sans Serif"/>
              </a:rPr>
              <a:t>geliştirmede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41761" y="5995791"/>
            <a:ext cx="1517015" cy="9587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3530">
              <a:lnSpc>
                <a:spcPct val="130000"/>
              </a:lnSpc>
              <a:spcBef>
                <a:spcPts val="95"/>
              </a:spcBef>
            </a:pPr>
            <a:r>
              <a:rPr sz="2500" spc="-35" dirty="0">
                <a:latin typeface="Microsoft Sans Serif"/>
                <a:cs typeface="Microsoft Sans Serif"/>
              </a:rPr>
              <a:t>y</a:t>
            </a:r>
            <a:r>
              <a:rPr sz="2500" spc="55" dirty="0">
                <a:latin typeface="Microsoft Sans Serif"/>
                <a:cs typeface="Microsoft Sans Serif"/>
              </a:rPr>
              <a:t>e</a:t>
            </a:r>
            <a:r>
              <a:rPr sz="2500" spc="190" dirty="0">
                <a:latin typeface="Microsoft Sans Serif"/>
                <a:cs typeface="Microsoft Sans Serif"/>
              </a:rPr>
              <a:t>t</a:t>
            </a:r>
            <a:r>
              <a:rPr sz="2500" spc="55" dirty="0">
                <a:latin typeface="Microsoft Sans Serif"/>
                <a:cs typeface="Microsoft Sans Serif"/>
              </a:rPr>
              <a:t>e</a:t>
            </a:r>
            <a:r>
              <a:rPr sz="2500" spc="90" dirty="0">
                <a:latin typeface="Microsoft Sans Serif"/>
                <a:cs typeface="Microsoft Sans Serif"/>
              </a:rPr>
              <a:t>n</a:t>
            </a:r>
            <a:r>
              <a:rPr sz="2500" spc="55" dirty="0">
                <a:latin typeface="Microsoft Sans Serif"/>
                <a:cs typeface="Microsoft Sans Serif"/>
              </a:rPr>
              <a:t>e</a:t>
            </a:r>
            <a:r>
              <a:rPr sz="2500" spc="100" dirty="0">
                <a:latin typeface="Microsoft Sans Serif"/>
                <a:cs typeface="Microsoft Sans Serif"/>
              </a:rPr>
              <a:t>k  </a:t>
            </a:r>
            <a:r>
              <a:rPr sz="2500" spc="190" dirty="0">
                <a:latin typeface="Microsoft Sans Serif"/>
                <a:cs typeface="Microsoft Sans Serif"/>
              </a:rPr>
              <a:t>t</a:t>
            </a:r>
            <a:r>
              <a:rPr sz="2500" spc="55" dirty="0">
                <a:latin typeface="Microsoft Sans Serif"/>
                <a:cs typeface="Microsoft Sans Serif"/>
              </a:rPr>
              <a:t>e</a:t>
            </a:r>
            <a:r>
              <a:rPr sz="2500" spc="140" dirty="0">
                <a:latin typeface="Microsoft Sans Serif"/>
                <a:cs typeface="Microsoft Sans Serif"/>
              </a:rPr>
              <a:t>k</a:t>
            </a:r>
            <a:r>
              <a:rPr sz="2500" spc="90" dirty="0">
                <a:latin typeface="Microsoft Sans Serif"/>
                <a:cs typeface="Microsoft Sans Serif"/>
              </a:rPr>
              <a:t>n</a:t>
            </a:r>
            <a:r>
              <a:rPr sz="2500" spc="120" dirty="0">
                <a:latin typeface="Microsoft Sans Serif"/>
                <a:cs typeface="Microsoft Sans Serif"/>
              </a:rPr>
              <a:t>o</a:t>
            </a:r>
            <a:r>
              <a:rPr sz="2500" spc="-5" dirty="0">
                <a:latin typeface="Microsoft Sans Serif"/>
                <a:cs typeface="Microsoft Sans Serif"/>
              </a:rPr>
              <a:t>l</a:t>
            </a:r>
            <a:r>
              <a:rPr sz="2500" spc="120" dirty="0">
                <a:latin typeface="Microsoft Sans Serif"/>
                <a:cs typeface="Microsoft Sans Serif"/>
              </a:rPr>
              <a:t>o</a:t>
            </a:r>
            <a:r>
              <a:rPr sz="2500" spc="-5" dirty="0">
                <a:latin typeface="Microsoft Sans Serif"/>
                <a:cs typeface="Microsoft Sans Serif"/>
              </a:rPr>
              <a:t>ji</a:t>
            </a:r>
            <a:r>
              <a:rPr sz="2500" spc="-35" dirty="0">
                <a:latin typeface="Microsoft Sans Serif"/>
                <a:cs typeface="Microsoft Sans Serif"/>
              </a:rPr>
              <a:t>y</a:t>
            </a:r>
            <a:r>
              <a:rPr sz="2500" spc="-5" dirty="0">
                <a:latin typeface="Microsoft Sans Serif"/>
                <a:cs typeface="Microsoft Sans Serif"/>
              </a:rPr>
              <a:t>i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62028" y="7096271"/>
            <a:ext cx="4815840" cy="4108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spc="40" dirty="0">
                <a:latin typeface="Microsoft Sans Serif"/>
                <a:cs typeface="Microsoft Sans Serif"/>
              </a:rPr>
              <a:t>bilinçli</a:t>
            </a:r>
            <a:r>
              <a:rPr sz="2500" spc="80" dirty="0">
                <a:latin typeface="Microsoft Sans Serif"/>
                <a:cs typeface="Microsoft Sans Serif"/>
              </a:rPr>
              <a:t> </a:t>
            </a:r>
            <a:r>
              <a:rPr sz="2500" spc="130" dirty="0">
                <a:latin typeface="Microsoft Sans Serif"/>
                <a:cs typeface="Microsoft Sans Serif"/>
              </a:rPr>
              <a:t>kullanarak</a:t>
            </a:r>
            <a:r>
              <a:rPr sz="2500" spc="85" dirty="0">
                <a:latin typeface="Microsoft Sans Serif"/>
                <a:cs typeface="Microsoft Sans Serif"/>
              </a:rPr>
              <a:t> </a:t>
            </a:r>
            <a:r>
              <a:rPr sz="2500" spc="60" dirty="0">
                <a:latin typeface="Microsoft Sans Serif"/>
                <a:cs typeface="Microsoft Sans Serif"/>
              </a:rPr>
              <a:t>geliştirebiliriz</a:t>
            </a:r>
            <a:r>
              <a:rPr sz="25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!</a:t>
            </a:r>
            <a:endParaRPr sz="2500" dirty="0">
              <a:latin typeface="Microsoft Sans Serif"/>
              <a:cs typeface="Microsoft Sans Serif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5025" y="6346936"/>
            <a:ext cx="914856" cy="13030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5431" y="2150930"/>
            <a:ext cx="10328910" cy="5752465"/>
            <a:chOff x="711250" y="2182635"/>
            <a:chExt cx="10328910" cy="5752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50" y="2667601"/>
              <a:ext cx="9086849" cy="52673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9610" y="2182635"/>
              <a:ext cx="1370350" cy="134999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2651" y="6799069"/>
            <a:ext cx="3238499" cy="29051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87851" y="718986"/>
            <a:ext cx="1126490" cy="1918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400" b="1" spc="-150" dirty="0">
                <a:solidFill>
                  <a:srgbClr val="BC31BD"/>
                </a:solidFill>
                <a:latin typeface="Verdana"/>
                <a:cs typeface="Verdana"/>
              </a:rPr>
              <a:t>4</a:t>
            </a:r>
            <a:endParaRPr sz="1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08281" y="8430027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4522" y="5367448"/>
            <a:ext cx="4537457" cy="17979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40740" marR="833119" algn="ctr">
              <a:lnSpc>
                <a:spcPts val="4650"/>
              </a:lnSpc>
              <a:spcBef>
                <a:spcPts val="120"/>
              </a:spcBef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TEKNOLOJİYİ  NASIL</a:t>
            </a:r>
            <a:endParaRPr sz="3750" spc="-150" dirty="0">
              <a:latin typeface="Trebuchet MS"/>
              <a:cs typeface="Trebuchet MS"/>
            </a:endParaRPr>
          </a:p>
          <a:p>
            <a:pPr algn="ctr">
              <a:lnSpc>
                <a:spcPts val="4470"/>
              </a:lnSpc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BİLİNÇLİ KULLANIRIZ</a:t>
            </a:r>
            <a:endParaRPr sz="3750" spc="-1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95499" y="1370004"/>
            <a:ext cx="5287010" cy="952500"/>
          </a:xfrm>
          <a:prstGeom prst="rect">
            <a:avLst/>
          </a:prstGeom>
          <a:solidFill>
            <a:srgbClr val="BC31BD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300" b="1" spc="60" dirty="0">
                <a:solidFill>
                  <a:srgbClr val="FFFFFF"/>
                </a:solidFill>
                <a:latin typeface="Arial"/>
                <a:cs typeface="Arial"/>
              </a:rPr>
              <a:t>İLETİŞİM</a:t>
            </a:r>
            <a:r>
              <a:rPr sz="23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105" dirty="0">
                <a:solidFill>
                  <a:srgbClr val="FFFFFF"/>
                </a:solidFill>
                <a:latin typeface="Arial"/>
                <a:cs typeface="Arial"/>
              </a:rPr>
              <a:t>KURMAK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68274" y="3079301"/>
            <a:ext cx="85725" cy="85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93699" y="2858194"/>
            <a:ext cx="573024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91080" algn="l"/>
                <a:tab pos="4150360" algn="l"/>
              </a:tabLst>
            </a:pPr>
            <a:r>
              <a:rPr sz="2700" spc="45" dirty="0">
                <a:latin typeface="Microsoft Sans Serif"/>
                <a:cs typeface="Microsoft Sans Serif"/>
              </a:rPr>
              <a:t>Teknolojik	</a:t>
            </a:r>
            <a:r>
              <a:rPr sz="2700" spc="160" dirty="0">
                <a:latin typeface="Microsoft Sans Serif"/>
                <a:cs typeface="Microsoft Sans Serif"/>
              </a:rPr>
              <a:t>araçlar	</a:t>
            </a:r>
            <a:r>
              <a:rPr sz="2700" spc="10" dirty="0">
                <a:latin typeface="Microsoft Sans Serif"/>
                <a:cs typeface="Microsoft Sans Serif"/>
              </a:rPr>
              <a:t>sayesinde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3699" y="3268302"/>
            <a:ext cx="1202055" cy="933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80" dirty="0">
                <a:latin typeface="Microsoft Sans Serif"/>
                <a:cs typeface="Microsoft Sans Serif"/>
              </a:rPr>
              <a:t>bizden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185" dirty="0">
                <a:latin typeface="Microsoft Sans Serif"/>
                <a:cs typeface="Microsoft Sans Serif"/>
              </a:rPr>
              <a:t>d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75" dirty="0">
                <a:latin typeface="Microsoft Sans Serif"/>
                <a:cs typeface="Microsoft Sans Serif"/>
              </a:rPr>
              <a:t>n</a:t>
            </a:r>
            <a:r>
              <a:rPr sz="2700" spc="180" dirty="0">
                <a:latin typeface="Microsoft Sans Serif"/>
                <a:cs typeface="Microsoft Sans Serif"/>
              </a:rPr>
              <a:t>g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-15" dirty="0">
                <a:latin typeface="Microsoft Sans Serif"/>
                <a:cs typeface="Microsoft Sans Serif"/>
              </a:rPr>
              <a:t>l</a:t>
            </a:r>
            <a:r>
              <a:rPr sz="2700" spc="-10" dirty="0">
                <a:latin typeface="Microsoft Sans Serif"/>
                <a:cs typeface="Microsoft Sans Serif"/>
              </a:rPr>
              <a:t>i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52804" y="3268302"/>
            <a:ext cx="4374515" cy="933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090" marR="5080" indent="-454025">
              <a:lnSpc>
                <a:spcPct val="115700"/>
              </a:lnSpc>
              <a:spcBef>
                <a:spcPts val="100"/>
              </a:spcBef>
              <a:tabLst>
                <a:tab pos="1071880" algn="l"/>
                <a:tab pos="1543685" algn="l"/>
                <a:tab pos="2049780" algn="l"/>
                <a:tab pos="3281045" algn="l"/>
              </a:tabLst>
            </a:pPr>
            <a:r>
              <a:rPr sz="2700" spc="100" dirty="0">
                <a:latin typeface="Microsoft Sans Serif"/>
                <a:cs typeface="Microsoft Sans Serif"/>
              </a:rPr>
              <a:t>uzak	</a:t>
            </a:r>
            <a:r>
              <a:rPr sz="2700" spc="85" dirty="0">
                <a:latin typeface="Microsoft Sans Serif"/>
                <a:cs typeface="Microsoft Sans Serif"/>
              </a:rPr>
              <a:t>olan	</a:t>
            </a:r>
            <a:r>
              <a:rPr sz="2700" spc="30" dirty="0">
                <a:latin typeface="Microsoft Sans Serif"/>
                <a:cs typeface="Microsoft Sans Serif"/>
              </a:rPr>
              <a:t>sevdiklerimizle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185" dirty="0">
                <a:latin typeface="Microsoft Sans Serif"/>
                <a:cs typeface="Microsoft Sans Serif"/>
              </a:rPr>
              <a:t>b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275" dirty="0">
                <a:latin typeface="Microsoft Sans Serif"/>
                <a:cs typeface="Microsoft Sans Serif"/>
              </a:rPr>
              <a:t>r</a:t>
            </a:r>
            <a:r>
              <a:rPr sz="2700" dirty="0">
                <a:latin typeface="Microsoft Sans Serif"/>
                <a:cs typeface="Microsoft Sans Serif"/>
              </a:rPr>
              <a:t>		</a:t>
            </a:r>
            <a:r>
              <a:rPr sz="2700" spc="-165" dirty="0">
                <a:latin typeface="Microsoft Sans Serif"/>
                <a:cs typeface="Microsoft Sans Serif"/>
              </a:rPr>
              <a:t>ş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130" dirty="0">
                <a:latin typeface="Microsoft Sans Serif"/>
                <a:cs typeface="Microsoft Sans Serif"/>
              </a:rPr>
              <a:t>k</a:t>
            </a:r>
            <a:r>
              <a:rPr sz="2700" spc="-15" dirty="0">
                <a:latin typeface="Microsoft Sans Serif"/>
                <a:cs typeface="Microsoft Sans Serif"/>
              </a:rPr>
              <a:t>il</a:t>
            </a:r>
            <a:r>
              <a:rPr sz="2700" spc="185" dirty="0">
                <a:latin typeface="Microsoft Sans Serif"/>
                <a:cs typeface="Microsoft Sans Serif"/>
              </a:rPr>
              <a:t>d</a:t>
            </a:r>
            <a:r>
              <a:rPr sz="2700" spc="40" dirty="0">
                <a:latin typeface="Microsoft Sans Serif"/>
                <a:cs typeface="Microsoft Sans Serif"/>
              </a:rPr>
              <a:t>e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-15" dirty="0">
                <a:latin typeface="Microsoft Sans Serif"/>
                <a:cs typeface="Microsoft Sans Serif"/>
              </a:rPr>
              <a:t>il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185" dirty="0">
                <a:latin typeface="Microsoft Sans Serif"/>
                <a:cs typeface="Microsoft Sans Serif"/>
              </a:rPr>
              <a:t>t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-165" dirty="0">
                <a:latin typeface="Microsoft Sans Serif"/>
                <a:cs typeface="Microsoft Sans Serif"/>
              </a:rPr>
              <a:t>ş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85" dirty="0">
                <a:latin typeface="Microsoft Sans Serif"/>
                <a:cs typeface="Microsoft Sans Serif"/>
              </a:rPr>
              <a:t>m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3699" y="4286944"/>
            <a:ext cx="171386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85" dirty="0">
                <a:latin typeface="Microsoft Sans Serif"/>
                <a:cs typeface="Microsoft Sans Serif"/>
              </a:rPr>
              <a:t>kurabiliriz!</a:t>
            </a:r>
            <a:endParaRPr sz="2700" dirty="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68274" y="4984301"/>
            <a:ext cx="85725" cy="857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393699" y="4697052"/>
            <a:ext cx="5733415" cy="934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1316990" algn="l"/>
                <a:tab pos="1490345" algn="l"/>
                <a:tab pos="2278380" algn="l"/>
                <a:tab pos="2856865" algn="l"/>
                <a:tab pos="3912235" algn="l"/>
                <a:tab pos="4137025" algn="l"/>
              </a:tabLst>
            </a:pPr>
            <a:r>
              <a:rPr sz="2700" spc="130" dirty="0">
                <a:latin typeface="Microsoft Sans Serif"/>
                <a:cs typeface="Microsoft Sans Serif"/>
              </a:rPr>
              <a:t>B</a:t>
            </a:r>
            <a:r>
              <a:rPr sz="2700" spc="105" dirty="0">
                <a:latin typeface="Microsoft Sans Serif"/>
                <a:cs typeface="Microsoft Sans Serif"/>
              </a:rPr>
              <a:t>ö</a:t>
            </a:r>
            <a:r>
              <a:rPr sz="2700" spc="-65" dirty="0">
                <a:latin typeface="Microsoft Sans Serif"/>
                <a:cs typeface="Microsoft Sans Serif"/>
              </a:rPr>
              <a:t>y</a:t>
            </a:r>
            <a:r>
              <a:rPr sz="2700" spc="-15" dirty="0">
                <a:latin typeface="Microsoft Sans Serif"/>
                <a:cs typeface="Microsoft Sans Serif"/>
              </a:rPr>
              <a:t>l</a:t>
            </a:r>
            <a:r>
              <a:rPr sz="2700" spc="35" dirty="0">
                <a:latin typeface="Microsoft Sans Serif"/>
                <a:cs typeface="Microsoft Sans Serif"/>
              </a:rPr>
              <a:t>ec</a:t>
            </a:r>
            <a:r>
              <a:rPr sz="2700" spc="40" dirty="0">
                <a:latin typeface="Microsoft Sans Serif"/>
                <a:cs typeface="Microsoft Sans Serif"/>
              </a:rPr>
              <a:t>e</a:t>
            </a:r>
            <a:r>
              <a:rPr sz="2700" dirty="0">
                <a:latin typeface="Microsoft Sans Serif"/>
                <a:cs typeface="Microsoft Sans Serif"/>
              </a:rPr>
              <a:t>		</a:t>
            </a:r>
            <a:r>
              <a:rPr sz="2700" spc="35" dirty="0">
                <a:latin typeface="Microsoft Sans Serif"/>
                <a:cs typeface="Microsoft Sans Serif"/>
              </a:rPr>
              <a:t>ç</a:t>
            </a:r>
            <a:r>
              <a:rPr sz="2700" spc="105" dirty="0">
                <a:latin typeface="Microsoft Sans Serif"/>
                <a:cs typeface="Microsoft Sans Serif"/>
              </a:rPr>
              <a:t>o</a:t>
            </a:r>
            <a:r>
              <a:rPr sz="2700" spc="135" dirty="0">
                <a:latin typeface="Microsoft Sans Serif"/>
                <a:cs typeface="Microsoft Sans Serif"/>
              </a:rPr>
              <a:t>k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-165" dirty="0">
                <a:latin typeface="Microsoft Sans Serif"/>
                <a:cs typeface="Microsoft Sans Serif"/>
              </a:rPr>
              <a:t>s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-80" dirty="0">
                <a:latin typeface="Microsoft Sans Serif"/>
                <a:cs typeface="Microsoft Sans Serif"/>
              </a:rPr>
              <a:t>v</a:t>
            </a:r>
            <a:r>
              <a:rPr sz="2700" spc="185" dirty="0">
                <a:latin typeface="Microsoft Sans Serif"/>
                <a:cs typeface="Microsoft Sans Serif"/>
              </a:rPr>
              <a:t>d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180" dirty="0">
                <a:latin typeface="Microsoft Sans Serif"/>
                <a:cs typeface="Microsoft Sans Serif"/>
              </a:rPr>
              <a:t>ğ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80" dirty="0">
                <a:latin typeface="Microsoft Sans Serif"/>
                <a:cs typeface="Microsoft Sans Serif"/>
              </a:rPr>
              <a:t>m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20" dirty="0">
                <a:latin typeface="Microsoft Sans Serif"/>
                <a:cs typeface="Microsoft Sans Serif"/>
              </a:rPr>
              <a:t>z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75" dirty="0">
                <a:latin typeface="Microsoft Sans Serif"/>
                <a:cs typeface="Microsoft Sans Serif"/>
              </a:rPr>
              <a:t>n</a:t>
            </a:r>
            <a:r>
              <a:rPr sz="2700" spc="-165" dirty="0">
                <a:latin typeface="Microsoft Sans Serif"/>
                <a:cs typeface="Microsoft Sans Serif"/>
              </a:rPr>
              <a:t>s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75" dirty="0">
                <a:latin typeface="Microsoft Sans Serif"/>
                <a:cs typeface="Microsoft Sans Serif"/>
              </a:rPr>
              <a:t>n</a:t>
            </a:r>
            <a:r>
              <a:rPr sz="2700" spc="-15" dirty="0">
                <a:latin typeface="Microsoft Sans Serif"/>
                <a:cs typeface="Microsoft Sans Serif"/>
              </a:rPr>
              <a:t>l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270" dirty="0">
                <a:latin typeface="Microsoft Sans Serif"/>
                <a:cs typeface="Microsoft Sans Serif"/>
              </a:rPr>
              <a:t>r</a:t>
            </a:r>
            <a:r>
              <a:rPr sz="2700" spc="-15" dirty="0">
                <a:latin typeface="Microsoft Sans Serif"/>
                <a:cs typeface="Microsoft Sans Serif"/>
              </a:rPr>
              <a:t>l</a:t>
            </a:r>
            <a:r>
              <a:rPr sz="2700" spc="120" dirty="0">
                <a:latin typeface="Microsoft Sans Serif"/>
                <a:cs typeface="Microsoft Sans Serif"/>
              </a:rPr>
              <a:t>a  </a:t>
            </a:r>
            <a:r>
              <a:rPr sz="2700" spc="-15" dirty="0">
                <a:latin typeface="Microsoft Sans Serif"/>
                <a:cs typeface="Microsoft Sans Serif"/>
              </a:rPr>
              <a:t>il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185" dirty="0">
                <a:latin typeface="Microsoft Sans Serif"/>
                <a:cs typeface="Microsoft Sans Serif"/>
              </a:rPr>
              <a:t>t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-165" dirty="0">
                <a:latin typeface="Microsoft Sans Serif"/>
                <a:cs typeface="Microsoft Sans Serif"/>
              </a:rPr>
              <a:t>ş</a:t>
            </a:r>
            <a:r>
              <a:rPr sz="2700" spc="-15" dirty="0">
                <a:latin typeface="Microsoft Sans Serif"/>
                <a:cs typeface="Microsoft Sans Serif"/>
              </a:rPr>
              <a:t>i</a:t>
            </a:r>
            <a:r>
              <a:rPr sz="2700" spc="85" dirty="0">
                <a:latin typeface="Microsoft Sans Serif"/>
                <a:cs typeface="Microsoft Sans Serif"/>
              </a:rPr>
              <a:t>m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130" dirty="0">
                <a:latin typeface="Microsoft Sans Serif"/>
                <a:cs typeface="Microsoft Sans Serif"/>
              </a:rPr>
              <a:t>k</a:t>
            </a:r>
            <a:r>
              <a:rPr sz="2700" spc="75" dirty="0">
                <a:latin typeface="Microsoft Sans Serif"/>
                <a:cs typeface="Microsoft Sans Serif"/>
              </a:rPr>
              <a:t>u</a:t>
            </a:r>
            <a:r>
              <a:rPr sz="2700" spc="270" dirty="0">
                <a:latin typeface="Microsoft Sans Serif"/>
                <a:cs typeface="Microsoft Sans Serif"/>
              </a:rPr>
              <a:t>r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270" dirty="0">
                <a:latin typeface="Microsoft Sans Serif"/>
                <a:cs typeface="Microsoft Sans Serif"/>
              </a:rPr>
              <a:t>r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135" dirty="0">
                <a:latin typeface="Microsoft Sans Serif"/>
                <a:cs typeface="Microsoft Sans Serif"/>
              </a:rPr>
              <a:t>k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b="1" spc="-310" dirty="0">
                <a:latin typeface="Arial"/>
                <a:cs typeface="Arial"/>
              </a:rPr>
              <a:t>s</a:t>
            </a:r>
            <a:r>
              <a:rPr sz="2700" b="1" spc="30" dirty="0">
                <a:latin typeface="Arial"/>
                <a:cs typeface="Arial"/>
              </a:rPr>
              <a:t>e</a:t>
            </a:r>
            <a:r>
              <a:rPr sz="2700" b="1" spc="-170" dirty="0">
                <a:latin typeface="Arial"/>
                <a:cs typeface="Arial"/>
              </a:rPr>
              <a:t>v</a:t>
            </a:r>
            <a:r>
              <a:rPr sz="2700" b="1" dirty="0">
                <a:latin typeface="Arial"/>
                <a:cs typeface="Arial"/>
              </a:rPr>
              <a:t>g</a:t>
            </a:r>
            <a:r>
              <a:rPr sz="2700" b="1" spc="-70" dirty="0">
                <a:latin typeface="Arial"/>
                <a:cs typeface="Arial"/>
              </a:rPr>
              <a:t>i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sz="2700" b="1" spc="-75" dirty="0">
                <a:latin typeface="Arial"/>
                <a:cs typeface="Arial"/>
              </a:rPr>
              <a:t>i</a:t>
            </a:r>
            <a:r>
              <a:rPr sz="2700" b="1" spc="-90" dirty="0">
                <a:latin typeface="Arial"/>
                <a:cs typeface="Arial"/>
              </a:rPr>
              <a:t>h</a:t>
            </a:r>
            <a:r>
              <a:rPr sz="2700" b="1" spc="95" dirty="0">
                <a:latin typeface="Arial"/>
                <a:cs typeface="Arial"/>
              </a:rPr>
              <a:t>t</a:t>
            </a:r>
            <a:r>
              <a:rPr sz="2700" b="1" spc="-75" dirty="0">
                <a:latin typeface="Arial"/>
                <a:cs typeface="Arial"/>
              </a:rPr>
              <a:t>i</a:t>
            </a:r>
            <a:r>
              <a:rPr sz="2700" b="1" spc="-125" dirty="0">
                <a:latin typeface="Arial"/>
                <a:cs typeface="Arial"/>
              </a:rPr>
              <a:t>y</a:t>
            </a:r>
            <a:r>
              <a:rPr sz="2700" b="1" spc="150" dirty="0">
                <a:latin typeface="Arial"/>
                <a:cs typeface="Arial"/>
              </a:rPr>
              <a:t>a</a:t>
            </a:r>
            <a:r>
              <a:rPr sz="2700" b="1" spc="-145" dirty="0">
                <a:latin typeface="Arial"/>
                <a:cs typeface="Arial"/>
              </a:rPr>
              <a:t>c</a:t>
            </a:r>
            <a:r>
              <a:rPr sz="2700" b="1" spc="-75" dirty="0">
                <a:latin typeface="Arial"/>
                <a:cs typeface="Arial"/>
              </a:rPr>
              <a:t>ı</a:t>
            </a:r>
            <a:r>
              <a:rPr sz="2700" b="1" spc="25" dirty="0">
                <a:latin typeface="Arial"/>
                <a:cs typeface="Arial"/>
              </a:rPr>
              <a:t>m</a:t>
            </a:r>
            <a:r>
              <a:rPr sz="2700" b="1" spc="-75" dirty="0">
                <a:latin typeface="Arial"/>
                <a:cs typeface="Arial"/>
              </a:rPr>
              <a:t>ı</a:t>
            </a:r>
            <a:r>
              <a:rPr sz="2700" b="1" spc="60" dirty="0">
                <a:latin typeface="Arial"/>
                <a:cs typeface="Arial"/>
              </a:rPr>
              <a:t>z</a:t>
            </a:r>
            <a:r>
              <a:rPr sz="2700" b="1" spc="-70" dirty="0">
                <a:latin typeface="Arial"/>
                <a:cs typeface="Arial"/>
              </a:rPr>
              <a:t>ı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3699" y="5649552"/>
            <a:ext cx="5728970" cy="933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  <a:tabLst>
                <a:tab pos="2356485" algn="l"/>
                <a:tab pos="5304790" algn="l"/>
              </a:tabLst>
            </a:pPr>
            <a:r>
              <a:rPr sz="2700" b="1" spc="60" dirty="0">
                <a:latin typeface="Arial"/>
                <a:cs typeface="Arial"/>
              </a:rPr>
              <a:t>k</a:t>
            </a:r>
            <a:r>
              <a:rPr sz="2700" b="1" spc="150" dirty="0">
                <a:latin typeface="Arial"/>
                <a:cs typeface="Arial"/>
              </a:rPr>
              <a:t>a</a:t>
            </a:r>
            <a:r>
              <a:rPr sz="2700" b="1" spc="200" dirty="0">
                <a:latin typeface="Arial"/>
                <a:cs typeface="Arial"/>
              </a:rPr>
              <a:t>r</a:t>
            </a:r>
            <a:r>
              <a:rPr sz="2700" b="1" spc="-310" dirty="0">
                <a:latin typeface="Arial"/>
                <a:cs typeface="Arial"/>
              </a:rPr>
              <a:t>ş</a:t>
            </a:r>
            <a:r>
              <a:rPr sz="2700" b="1" spc="-75" dirty="0">
                <a:latin typeface="Arial"/>
                <a:cs typeface="Arial"/>
              </a:rPr>
              <a:t>ıl</a:t>
            </a:r>
            <a:r>
              <a:rPr sz="2700" b="1" spc="150" dirty="0">
                <a:latin typeface="Arial"/>
                <a:cs typeface="Arial"/>
              </a:rPr>
              <a:t>a</a:t>
            </a:r>
            <a:r>
              <a:rPr sz="2700" b="1" spc="200" dirty="0">
                <a:latin typeface="Arial"/>
                <a:cs typeface="Arial"/>
              </a:rPr>
              <a:t>r</a:t>
            </a:r>
            <a:r>
              <a:rPr sz="2700" spc="-50" dirty="0">
                <a:latin typeface="Microsoft Sans Serif"/>
                <a:cs typeface="Microsoft Sans Serif"/>
              </a:rPr>
              <a:t>,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185" dirty="0">
                <a:latin typeface="Microsoft Sans Serif"/>
                <a:cs typeface="Microsoft Sans Serif"/>
              </a:rPr>
              <a:t>t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130" dirty="0">
                <a:latin typeface="Microsoft Sans Serif"/>
                <a:cs typeface="Microsoft Sans Serif"/>
              </a:rPr>
              <a:t>k</a:t>
            </a:r>
            <a:r>
              <a:rPr sz="2700" spc="75" dirty="0">
                <a:latin typeface="Microsoft Sans Serif"/>
                <a:cs typeface="Microsoft Sans Serif"/>
              </a:rPr>
              <a:t>n</a:t>
            </a:r>
            <a:r>
              <a:rPr sz="2700" spc="105" dirty="0">
                <a:latin typeface="Microsoft Sans Serif"/>
                <a:cs typeface="Microsoft Sans Serif"/>
              </a:rPr>
              <a:t>o</a:t>
            </a:r>
            <a:r>
              <a:rPr sz="2700" spc="-15" dirty="0">
                <a:latin typeface="Microsoft Sans Serif"/>
                <a:cs typeface="Microsoft Sans Serif"/>
              </a:rPr>
              <a:t>l</a:t>
            </a:r>
            <a:r>
              <a:rPr sz="2700" spc="105" dirty="0">
                <a:latin typeface="Microsoft Sans Serif"/>
                <a:cs typeface="Microsoft Sans Serif"/>
              </a:rPr>
              <a:t>o</a:t>
            </a:r>
            <a:r>
              <a:rPr sz="2700" spc="-15" dirty="0">
                <a:latin typeface="Microsoft Sans Serif"/>
                <a:cs typeface="Microsoft Sans Serif"/>
              </a:rPr>
              <a:t>ji</a:t>
            </a:r>
            <a:r>
              <a:rPr sz="2700" spc="185" dirty="0">
                <a:latin typeface="Microsoft Sans Serif"/>
                <a:cs typeface="Microsoft Sans Serif"/>
              </a:rPr>
              <a:t>d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80" dirty="0">
                <a:latin typeface="Microsoft Sans Serif"/>
                <a:cs typeface="Microsoft Sans Serif"/>
              </a:rPr>
              <a:t>n</a:t>
            </a:r>
            <a:r>
              <a:rPr sz="2700" dirty="0">
                <a:latin typeface="Microsoft Sans Serif"/>
                <a:cs typeface="Microsoft Sans Serif"/>
              </a:rPr>
              <a:t>	</a:t>
            </a:r>
            <a:r>
              <a:rPr sz="2700" spc="185" dirty="0">
                <a:latin typeface="Microsoft Sans Serif"/>
                <a:cs typeface="Microsoft Sans Serif"/>
              </a:rPr>
              <a:t>d</a:t>
            </a:r>
            <a:r>
              <a:rPr sz="2700" spc="25" dirty="0">
                <a:latin typeface="Microsoft Sans Serif"/>
                <a:cs typeface="Microsoft Sans Serif"/>
              </a:rPr>
              <a:t>e  </a:t>
            </a:r>
            <a:r>
              <a:rPr sz="2700" spc="70" dirty="0">
                <a:latin typeface="Microsoft Sans Serif"/>
                <a:cs typeface="Microsoft Sans Serif"/>
              </a:rPr>
              <a:t>faydalanmış</a:t>
            </a:r>
            <a:r>
              <a:rPr sz="2700" spc="60" dirty="0">
                <a:latin typeface="Microsoft Sans Serif"/>
                <a:cs typeface="Microsoft Sans Serif"/>
              </a:rPr>
              <a:t> </a:t>
            </a:r>
            <a:r>
              <a:rPr sz="2700" spc="65" dirty="0">
                <a:latin typeface="Microsoft Sans Serif"/>
                <a:cs typeface="Microsoft Sans Serif"/>
              </a:rPr>
              <a:t>oluruz.</a:t>
            </a:r>
            <a:endParaRPr sz="2700" dirty="0">
              <a:latin typeface="Microsoft Sans Serif"/>
              <a:cs typeface="Microsoft Sans 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6350" y="7163223"/>
            <a:ext cx="914856" cy="13030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250" y="2182635"/>
            <a:ext cx="10328910" cy="5752465"/>
            <a:chOff x="711250" y="2182635"/>
            <a:chExt cx="10328910" cy="5752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50" y="2667601"/>
              <a:ext cx="9086849" cy="52673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9610" y="2182635"/>
              <a:ext cx="1370350" cy="134999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59541" y="6293691"/>
            <a:ext cx="5391149" cy="33813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596408" y="718986"/>
            <a:ext cx="1109345" cy="1918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400" b="1" spc="-285" dirty="0">
                <a:solidFill>
                  <a:srgbClr val="BC31BD"/>
                </a:solidFill>
                <a:latin typeface="Verdana"/>
                <a:cs typeface="Verdana"/>
              </a:rPr>
              <a:t>5</a:t>
            </a:r>
            <a:endParaRPr sz="1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08281" y="8430033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4522" y="5367448"/>
            <a:ext cx="4595087" cy="17979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40740" marR="833119" algn="ctr">
              <a:lnSpc>
                <a:spcPts val="4650"/>
              </a:lnSpc>
              <a:spcBef>
                <a:spcPts val="120"/>
              </a:spcBef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TEKNOLOJİYİ  NASIL</a:t>
            </a:r>
            <a:endParaRPr sz="3750" spc="-150" dirty="0">
              <a:latin typeface="Trebuchet MS"/>
              <a:cs typeface="Trebuchet MS"/>
            </a:endParaRPr>
          </a:p>
          <a:p>
            <a:pPr algn="ctr">
              <a:lnSpc>
                <a:spcPts val="4470"/>
              </a:lnSpc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BİLİNÇLİ KULLANIRIZ</a:t>
            </a:r>
            <a:endParaRPr sz="3750" spc="-1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95499" y="1370004"/>
            <a:ext cx="5287010" cy="952500"/>
          </a:xfrm>
          <a:prstGeom prst="rect">
            <a:avLst/>
          </a:prstGeom>
          <a:solidFill>
            <a:srgbClr val="BC31BD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</a:pPr>
            <a:r>
              <a:rPr sz="2300" b="1" spc="25" dirty="0">
                <a:solidFill>
                  <a:srgbClr val="FFFFFF"/>
                </a:solidFill>
                <a:latin typeface="Arial"/>
                <a:cs typeface="Arial"/>
              </a:rPr>
              <a:t>ACİL</a:t>
            </a:r>
            <a:r>
              <a:rPr sz="23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3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135" dirty="0">
                <a:solidFill>
                  <a:srgbClr val="FFFFFF"/>
                </a:solidFill>
                <a:latin typeface="Arial"/>
                <a:cs typeface="Arial"/>
              </a:rPr>
              <a:t>ÖNEMLİ</a:t>
            </a:r>
            <a:r>
              <a:rPr sz="23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1" spc="100" dirty="0">
                <a:solidFill>
                  <a:srgbClr val="FFFFFF"/>
                </a:solidFill>
                <a:latin typeface="Arial"/>
                <a:cs typeface="Arial"/>
              </a:rPr>
              <a:t>DURUMLARDA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68274" y="3079301"/>
            <a:ext cx="85725" cy="85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93699" y="2792052"/>
            <a:ext cx="5873750" cy="933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110" dirty="0">
                <a:latin typeface="Microsoft Sans Serif"/>
                <a:cs typeface="Microsoft Sans Serif"/>
              </a:rPr>
              <a:t>Hayatımızda </a:t>
            </a:r>
            <a:r>
              <a:rPr sz="2700" spc="95" dirty="0">
                <a:latin typeface="Microsoft Sans Serif"/>
                <a:cs typeface="Microsoft Sans Serif"/>
              </a:rPr>
              <a:t>bazı </a:t>
            </a:r>
            <a:r>
              <a:rPr sz="2700" spc="150" dirty="0">
                <a:latin typeface="Microsoft Sans Serif"/>
                <a:cs typeface="Microsoft Sans Serif"/>
              </a:rPr>
              <a:t>anlarda </a:t>
            </a:r>
            <a:r>
              <a:rPr sz="2700" spc="45" dirty="0">
                <a:latin typeface="Microsoft Sans Serif"/>
                <a:cs typeface="Microsoft Sans Serif"/>
              </a:rPr>
              <a:t>önemli </a:t>
            </a:r>
            <a:r>
              <a:rPr sz="2700" spc="-20" dirty="0">
                <a:latin typeface="Microsoft Sans Serif"/>
                <a:cs typeface="Microsoft Sans Serif"/>
              </a:rPr>
              <a:t>ve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45" dirty="0">
                <a:latin typeface="Microsoft Sans Serif"/>
                <a:cs typeface="Microsoft Sans Serif"/>
              </a:rPr>
              <a:t>acil</a:t>
            </a:r>
            <a:r>
              <a:rPr sz="2700" spc="60" dirty="0">
                <a:latin typeface="Microsoft Sans Serif"/>
                <a:cs typeface="Microsoft Sans Serif"/>
              </a:rPr>
              <a:t> </a:t>
            </a:r>
            <a:r>
              <a:rPr sz="2700" spc="15" dirty="0">
                <a:latin typeface="Microsoft Sans Serif"/>
                <a:cs typeface="Microsoft Sans Serif"/>
              </a:rPr>
              <a:t>şeyler</a:t>
            </a:r>
            <a:r>
              <a:rPr sz="2700" spc="65" dirty="0">
                <a:latin typeface="Microsoft Sans Serif"/>
                <a:cs typeface="Microsoft Sans Serif"/>
              </a:rPr>
              <a:t> </a:t>
            </a:r>
            <a:r>
              <a:rPr sz="2700" spc="40" dirty="0">
                <a:latin typeface="Microsoft Sans Serif"/>
                <a:cs typeface="Microsoft Sans Serif"/>
              </a:rPr>
              <a:t>yaşayabiliriz.</a:t>
            </a:r>
            <a:endParaRPr sz="2700" dirty="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68274" y="4031801"/>
            <a:ext cx="85725" cy="857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139176" y="3810694"/>
            <a:ext cx="412369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373120" algn="l"/>
              </a:tabLst>
            </a:pPr>
            <a:r>
              <a:rPr sz="2700" spc="40" dirty="0">
                <a:latin typeface="Microsoft Sans Serif"/>
                <a:cs typeface="Microsoft Sans Serif"/>
              </a:rPr>
              <a:t>h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-165" dirty="0">
                <a:latin typeface="Microsoft Sans Serif"/>
                <a:cs typeface="Microsoft Sans Serif"/>
              </a:rPr>
              <a:t>s</a:t>
            </a:r>
            <a:r>
              <a:rPr sz="2700" spc="185" dirty="0">
                <a:latin typeface="Microsoft Sans Serif"/>
                <a:cs typeface="Microsoft Sans Serif"/>
              </a:rPr>
              <a:t>t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-15" dirty="0">
                <a:latin typeface="Microsoft Sans Serif"/>
                <a:cs typeface="Microsoft Sans Serif"/>
              </a:rPr>
              <a:t>l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75" dirty="0">
                <a:latin typeface="Microsoft Sans Serif"/>
                <a:cs typeface="Microsoft Sans Serif"/>
              </a:rPr>
              <a:t>n</a:t>
            </a:r>
            <a:r>
              <a:rPr sz="2700" spc="185" dirty="0">
                <a:latin typeface="Microsoft Sans Serif"/>
                <a:cs typeface="Microsoft Sans Serif"/>
              </a:rPr>
              <a:t>d</a:t>
            </a:r>
            <a:r>
              <a:rPr sz="2700" spc="-15" dirty="0">
                <a:latin typeface="Microsoft Sans Serif"/>
                <a:cs typeface="Microsoft Sans Serif"/>
              </a:rPr>
              <a:t>ı</a:t>
            </a:r>
            <a:r>
              <a:rPr sz="2700" spc="180" dirty="0">
                <a:latin typeface="Microsoft Sans Serif"/>
                <a:cs typeface="Microsoft Sans Serif"/>
              </a:rPr>
              <a:t>ğ</a:t>
            </a:r>
            <a:r>
              <a:rPr sz="2700" spc="-15" dirty="0">
                <a:latin typeface="Microsoft Sans Serif"/>
                <a:cs typeface="Microsoft Sans Serif"/>
              </a:rPr>
              <a:t>ı</a:t>
            </a:r>
            <a:r>
              <a:rPr sz="2700" spc="80" dirty="0">
                <a:latin typeface="Microsoft Sans Serif"/>
                <a:cs typeface="Microsoft Sans Serif"/>
              </a:rPr>
              <a:t>m</a:t>
            </a:r>
            <a:r>
              <a:rPr sz="2700" spc="-15" dirty="0">
                <a:latin typeface="Microsoft Sans Serif"/>
                <a:cs typeface="Microsoft Sans Serif"/>
              </a:rPr>
              <a:t>ı</a:t>
            </a:r>
            <a:r>
              <a:rPr sz="2700" spc="15" dirty="0">
                <a:latin typeface="Microsoft Sans Serif"/>
                <a:cs typeface="Microsoft Sans Serif"/>
              </a:rPr>
              <a:t>z</a:t>
            </a:r>
            <a:r>
              <a:rPr sz="2700" spc="185" dirty="0">
                <a:latin typeface="Microsoft Sans Serif"/>
                <a:cs typeface="Microsoft Sans Serif"/>
              </a:rPr>
              <a:t>da</a:t>
            </a:r>
            <a:r>
              <a:rPr sz="2700" dirty="0">
                <a:solidFill>
                  <a:srgbClr val="BC31BD"/>
                </a:solidFill>
                <a:latin typeface="Microsoft Sans Serif"/>
                <a:cs typeface="Microsoft Sans Serif"/>
              </a:rPr>
              <a:t>	</a:t>
            </a:r>
            <a:r>
              <a:rPr sz="2700" spc="-80" dirty="0">
                <a:latin typeface="Microsoft Sans Serif"/>
                <a:cs typeface="Microsoft Sans Serif"/>
              </a:rPr>
              <a:t>v</a:t>
            </a:r>
            <a:r>
              <a:rPr sz="2700" spc="35" dirty="0">
                <a:latin typeface="Microsoft Sans Serif"/>
                <a:cs typeface="Microsoft Sans Serif"/>
              </a:rPr>
              <a:t>e</a:t>
            </a:r>
            <a:r>
              <a:rPr sz="2700" spc="-65" dirty="0">
                <a:latin typeface="Microsoft Sans Serif"/>
                <a:cs typeface="Microsoft Sans Serif"/>
              </a:rPr>
              <a:t>y</a:t>
            </a:r>
            <a:r>
              <a:rPr sz="2700" spc="185" dirty="0">
                <a:latin typeface="Microsoft Sans Serif"/>
                <a:cs typeface="Microsoft Sans Serif"/>
              </a:rPr>
              <a:t>a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18307" y="4220802"/>
            <a:ext cx="1865630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610"/>
              </a:spcBef>
            </a:pPr>
            <a:r>
              <a:rPr sz="2700" spc="25" dirty="0">
                <a:latin typeface="Microsoft Sans Serif"/>
                <a:cs typeface="Microsoft Sans Serif"/>
              </a:rPr>
              <a:t>tehlikesi</a:t>
            </a:r>
            <a:endParaRPr sz="2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1295400" algn="l"/>
              </a:tabLst>
            </a:pPr>
            <a:r>
              <a:rPr sz="2700" b="1" spc="-250" dirty="0">
                <a:latin typeface="Arial"/>
                <a:cs typeface="Arial"/>
              </a:rPr>
              <a:t>"</a:t>
            </a:r>
            <a:r>
              <a:rPr sz="2700" b="1" spc="-530" dirty="0">
                <a:latin typeface="Arial"/>
                <a:cs typeface="Arial"/>
              </a:rPr>
              <a:t>11</a:t>
            </a:r>
            <a:r>
              <a:rPr sz="2700" b="1" spc="185" dirty="0">
                <a:latin typeface="Arial"/>
                <a:cs typeface="Arial"/>
              </a:rPr>
              <a:t>2</a:t>
            </a:r>
            <a:r>
              <a:rPr sz="2700" b="1" spc="-245" dirty="0">
                <a:latin typeface="Arial"/>
                <a:cs typeface="Arial"/>
              </a:rPr>
              <a:t>"</a:t>
            </a:r>
            <a:r>
              <a:rPr sz="2700" b="1" dirty="0">
                <a:latin typeface="Arial"/>
                <a:cs typeface="Arial"/>
              </a:rPr>
              <a:t>	</a:t>
            </a:r>
            <a:r>
              <a:rPr sz="2700" b="1" spc="150" dirty="0">
                <a:latin typeface="Arial"/>
                <a:cs typeface="Arial"/>
              </a:rPr>
              <a:t>a</a:t>
            </a:r>
            <a:r>
              <a:rPr sz="2700" b="1" spc="-145" dirty="0">
                <a:latin typeface="Arial"/>
                <a:cs typeface="Arial"/>
              </a:rPr>
              <a:t>c</a:t>
            </a:r>
            <a:r>
              <a:rPr sz="2700" b="1" spc="-75" dirty="0">
                <a:latin typeface="Arial"/>
                <a:cs typeface="Arial"/>
              </a:rPr>
              <a:t>i</a:t>
            </a:r>
            <a:r>
              <a:rPr sz="2700" b="1" spc="-70" dirty="0">
                <a:latin typeface="Arial"/>
                <a:cs typeface="Arial"/>
              </a:rPr>
              <a:t>l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87481" y="4220802"/>
            <a:ext cx="2384425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700" spc="80" dirty="0">
                <a:latin typeface="Microsoft Sans Serif"/>
                <a:cs typeface="Microsoft Sans Serif"/>
              </a:rPr>
              <a:t>geçirdiğimizde</a:t>
            </a:r>
            <a:endParaRPr sz="2700" dirty="0">
              <a:latin typeface="Microsoft Sans Serif"/>
              <a:cs typeface="Microsoft Sans Serif"/>
            </a:endParaRPr>
          </a:p>
          <a:p>
            <a:pPr marL="538480">
              <a:lnSpc>
                <a:spcPct val="100000"/>
              </a:lnSpc>
              <a:spcBef>
                <a:spcPts val="509"/>
              </a:spcBef>
            </a:pPr>
            <a:r>
              <a:rPr sz="2700" b="1" spc="-5" dirty="0">
                <a:latin typeface="Arial"/>
                <a:cs typeface="Arial"/>
              </a:rPr>
              <a:t>numarasını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93699" y="3744553"/>
            <a:ext cx="153670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120" dirty="0">
                <a:latin typeface="Microsoft Sans Serif"/>
                <a:cs typeface="Microsoft Sans Serif"/>
              </a:rPr>
              <a:t>Örneğin</a:t>
            </a:r>
            <a:r>
              <a:rPr sz="2700" spc="120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12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spc="70" dirty="0">
                <a:latin typeface="Microsoft Sans Serif"/>
                <a:cs typeface="Microsoft Sans Serif"/>
              </a:rPr>
              <a:t>yangın </a:t>
            </a:r>
            <a:r>
              <a:rPr sz="2700" spc="75" dirty="0">
                <a:latin typeface="Microsoft Sans Serif"/>
                <a:cs typeface="Microsoft Sans Serif"/>
              </a:rPr>
              <a:t> </a:t>
            </a:r>
            <a:r>
              <a:rPr sz="2700" spc="55" dirty="0">
                <a:latin typeface="Microsoft Sans Serif"/>
                <a:cs typeface="Microsoft Sans Serif"/>
              </a:rPr>
              <a:t>hemen </a:t>
            </a:r>
            <a:r>
              <a:rPr sz="2700" spc="60" dirty="0">
                <a:latin typeface="Microsoft Sans Serif"/>
                <a:cs typeface="Microsoft Sans Serif"/>
              </a:rPr>
              <a:t> 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270" dirty="0">
                <a:latin typeface="Microsoft Sans Serif"/>
                <a:cs typeface="Microsoft Sans Serif"/>
              </a:rPr>
              <a:t>r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-65" dirty="0">
                <a:latin typeface="Microsoft Sans Serif"/>
                <a:cs typeface="Microsoft Sans Serif"/>
              </a:rPr>
              <a:t>y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270" dirty="0">
                <a:latin typeface="Microsoft Sans Serif"/>
                <a:cs typeface="Microsoft Sans Serif"/>
              </a:rPr>
              <a:t>r</a:t>
            </a:r>
            <a:r>
              <a:rPr sz="2700" spc="180" dirty="0">
                <a:latin typeface="Microsoft Sans Serif"/>
                <a:cs typeface="Microsoft Sans Serif"/>
              </a:rPr>
              <a:t>a</a:t>
            </a:r>
            <a:r>
              <a:rPr sz="2700" spc="135" dirty="0">
                <a:latin typeface="Microsoft Sans Serif"/>
                <a:cs typeface="Microsoft Sans Serif"/>
              </a:rPr>
              <a:t>k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790285" y="5239444"/>
            <a:ext cx="34753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84755" algn="l"/>
              </a:tabLst>
            </a:pPr>
            <a:r>
              <a:rPr sz="2700" spc="45" dirty="0">
                <a:latin typeface="Microsoft Sans Serif"/>
                <a:cs typeface="Microsoft Sans Serif"/>
              </a:rPr>
              <a:t>teknolojiyi	</a:t>
            </a:r>
            <a:r>
              <a:rPr sz="2700" spc="25" dirty="0">
                <a:latin typeface="Microsoft Sans Serif"/>
                <a:cs typeface="Microsoft Sans Serif"/>
              </a:rPr>
              <a:t>bilinçli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93699" y="5715694"/>
            <a:ext cx="215328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35" dirty="0">
                <a:latin typeface="Microsoft Sans Serif"/>
                <a:cs typeface="Microsoft Sans Serif"/>
              </a:rPr>
              <a:t>kullanmalıyız!</a:t>
            </a:r>
            <a:endParaRPr sz="2700" dirty="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44871" y="7283250"/>
            <a:ext cx="914856" cy="13030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1250" y="2182647"/>
            <a:ext cx="9689465" cy="5752465"/>
            <a:chOff x="711250" y="2182647"/>
            <a:chExt cx="9689465" cy="5752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50" y="2667601"/>
              <a:ext cx="9086849" cy="52673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9776" y="2182647"/>
              <a:ext cx="1370350" cy="134999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0400126" y="1370004"/>
            <a:ext cx="6536378" cy="952500"/>
          </a:xfrm>
          <a:custGeom>
            <a:avLst/>
            <a:gdLst/>
            <a:ahLst/>
            <a:cxnLst/>
            <a:rect l="l" t="t" r="r" b="b"/>
            <a:pathLst>
              <a:path w="5287009" h="952500">
                <a:moveTo>
                  <a:pt x="0" y="0"/>
                </a:moveTo>
                <a:lnTo>
                  <a:pt x="5286587" y="0"/>
                </a:lnTo>
                <a:lnTo>
                  <a:pt x="5286587" y="952499"/>
                </a:lnTo>
                <a:lnTo>
                  <a:pt x="0" y="952499"/>
                </a:lnTo>
                <a:lnTo>
                  <a:pt x="0" y="0"/>
                </a:lnTo>
                <a:close/>
              </a:path>
            </a:pathLst>
          </a:custGeom>
          <a:solidFill>
            <a:srgbClr val="BC3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55602" y="5834264"/>
            <a:ext cx="527812" cy="4571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55602" y="8603026"/>
            <a:ext cx="527812" cy="4571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55602" y="7747789"/>
            <a:ext cx="527812" cy="45711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055602" y="6780228"/>
            <a:ext cx="527812" cy="4571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67944" y="737883"/>
            <a:ext cx="3457575" cy="31718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08429" y="718992"/>
            <a:ext cx="1205865" cy="1918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400" b="1" spc="475" dirty="0">
                <a:solidFill>
                  <a:srgbClr val="BC31BD"/>
                </a:solidFill>
                <a:latin typeface="Verdana"/>
                <a:cs typeface="Verdana"/>
              </a:rPr>
              <a:t>6</a:t>
            </a:r>
            <a:endParaRPr sz="1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8281" y="8430039"/>
            <a:ext cx="47180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250" spc="19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26124" y="1630435"/>
            <a:ext cx="574738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90" dirty="0">
                <a:solidFill>
                  <a:srgbClr val="FFFFFF"/>
                </a:solidFill>
                <a:latin typeface="Arial"/>
                <a:cs typeface="Arial"/>
              </a:rPr>
              <a:t>KULLANIM</a:t>
            </a: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rgbClr val="FFFFFF"/>
                </a:solidFill>
                <a:latin typeface="Arial"/>
                <a:cs typeface="Arial"/>
              </a:rPr>
              <a:t>SÜREMİZE</a:t>
            </a: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75" dirty="0">
                <a:solidFill>
                  <a:srgbClr val="FFFFFF"/>
                </a:solidFill>
                <a:latin typeface="Arial"/>
                <a:cs typeface="Arial"/>
              </a:rPr>
              <a:t>DİKKAT</a:t>
            </a:r>
            <a:r>
              <a:rPr sz="22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90" dirty="0">
                <a:solidFill>
                  <a:srgbClr val="FFFFFF"/>
                </a:solidFill>
                <a:latin typeface="Arial"/>
                <a:cs typeface="Arial"/>
              </a:rPr>
              <a:t>EDEREK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28441" y="3079307"/>
            <a:ext cx="85725" cy="8572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3548307" y="3334450"/>
            <a:ext cx="102933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185" dirty="0">
                <a:solidFill>
                  <a:srgbClr val="BC31BD"/>
                </a:solidFill>
                <a:latin typeface="Microsoft Sans Serif"/>
                <a:cs typeface="Microsoft Sans Serif"/>
              </a:rPr>
              <a:t>d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r>
              <a:rPr sz="2700" spc="130" dirty="0">
                <a:solidFill>
                  <a:srgbClr val="BC31BD"/>
                </a:solidFill>
                <a:latin typeface="Microsoft Sans Serif"/>
                <a:cs typeface="Microsoft Sans Serif"/>
              </a:rPr>
              <a:t>kk</a:t>
            </a:r>
            <a:r>
              <a:rPr sz="2700" spc="180" dirty="0">
                <a:solidFill>
                  <a:srgbClr val="BC31BD"/>
                </a:solidFill>
                <a:latin typeface="Microsoft Sans Serif"/>
                <a:cs typeface="Microsoft Sans Serif"/>
              </a:rPr>
              <a:t>a</a:t>
            </a:r>
            <a:r>
              <a:rPr sz="2700" spc="190" dirty="0">
                <a:solidFill>
                  <a:srgbClr val="BC31BD"/>
                </a:solidFill>
                <a:latin typeface="Microsoft Sans Serif"/>
                <a:cs typeface="Microsoft Sans Serif"/>
              </a:rPr>
              <a:t>t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95540" y="2792058"/>
            <a:ext cx="3435350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676275" algn="l"/>
                <a:tab pos="2026285" algn="l"/>
              </a:tabLst>
            </a:pPr>
            <a:r>
              <a:rPr sz="2700" spc="20" dirty="0">
                <a:solidFill>
                  <a:srgbClr val="BC31BD"/>
                </a:solidFill>
                <a:latin typeface="Microsoft Sans Serif"/>
                <a:cs typeface="Microsoft Sans Serif"/>
              </a:rPr>
              <a:t>ki,	</a:t>
            </a:r>
            <a:r>
              <a:rPr sz="2700" b="1" spc="-70" dirty="0">
                <a:solidFill>
                  <a:srgbClr val="BC31BD"/>
                </a:solidFill>
                <a:latin typeface="Arial"/>
                <a:cs typeface="Arial"/>
              </a:rPr>
              <a:t>bilinçli	</a:t>
            </a:r>
            <a:r>
              <a:rPr sz="2700" b="1" spc="-20" dirty="0">
                <a:solidFill>
                  <a:srgbClr val="BC31BD"/>
                </a:solidFill>
                <a:latin typeface="Arial"/>
                <a:cs typeface="Arial"/>
              </a:rPr>
              <a:t>teknoloji</a:t>
            </a:r>
            <a:endParaRPr sz="2700">
              <a:latin typeface="Arial"/>
              <a:cs typeface="Arial"/>
            </a:endParaRPr>
          </a:p>
          <a:p>
            <a:pPr marL="2059305">
              <a:lnSpc>
                <a:spcPct val="100000"/>
              </a:lnSpc>
              <a:spcBef>
                <a:spcPts val="509"/>
              </a:spcBef>
            </a:pPr>
            <a:r>
              <a:rPr sz="2700" spc="60" dirty="0">
                <a:solidFill>
                  <a:srgbClr val="BC31BD"/>
                </a:solidFill>
                <a:latin typeface="Microsoft Sans Serif"/>
                <a:cs typeface="Microsoft Sans Serif"/>
              </a:rPr>
              <a:t>etmemiz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944919" y="3810700"/>
            <a:ext cx="422909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53866" y="2792058"/>
            <a:ext cx="219075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85" dirty="0">
                <a:solidFill>
                  <a:srgbClr val="BC31BD"/>
                </a:solidFill>
                <a:latin typeface="Microsoft Sans Serif"/>
                <a:cs typeface="Microsoft Sans Serif"/>
              </a:rPr>
              <a:t>Unutmayalım </a:t>
            </a:r>
            <a:r>
              <a:rPr sz="2700" spc="-705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b="1" dirty="0">
                <a:solidFill>
                  <a:srgbClr val="BC31BD"/>
                </a:solidFill>
                <a:latin typeface="Arial"/>
                <a:cs typeface="Arial"/>
              </a:rPr>
              <a:t>kullanımında </a:t>
            </a:r>
            <a:r>
              <a:rPr sz="2700" b="1" spc="-740" dirty="0">
                <a:solidFill>
                  <a:srgbClr val="BC31BD"/>
                </a:solidFill>
                <a:latin typeface="Arial"/>
                <a:cs typeface="Arial"/>
              </a:rPr>
              <a:t> </a:t>
            </a:r>
            <a:r>
              <a:rPr sz="2700" spc="110" dirty="0">
                <a:solidFill>
                  <a:srgbClr val="BC31BD"/>
                </a:solidFill>
                <a:latin typeface="Microsoft Sans Serif"/>
                <a:cs typeface="Microsoft Sans Serif"/>
              </a:rPr>
              <a:t>gereken </a:t>
            </a:r>
            <a:r>
              <a:rPr sz="2700" spc="114" dirty="0">
                <a:solidFill>
                  <a:srgbClr val="BC31BD"/>
                </a:solidFill>
                <a:latin typeface="Microsoft Sans Serif"/>
                <a:cs typeface="Microsoft Sans Serif"/>
              </a:rPr>
              <a:t> </a:t>
            </a:r>
            <a:r>
              <a:rPr sz="2700" b="1" spc="60" dirty="0">
                <a:solidFill>
                  <a:srgbClr val="BC31BD"/>
                </a:solidFill>
                <a:latin typeface="Arial"/>
                <a:cs typeface="Arial"/>
              </a:rPr>
              <a:t>k</a:t>
            </a:r>
            <a:r>
              <a:rPr sz="2700" b="1" spc="-35" dirty="0">
                <a:solidFill>
                  <a:srgbClr val="BC31BD"/>
                </a:solidFill>
                <a:latin typeface="Arial"/>
                <a:cs typeface="Arial"/>
              </a:rPr>
              <a:t>u</a:t>
            </a:r>
            <a:r>
              <a:rPr sz="2700" b="1" spc="-75" dirty="0">
                <a:solidFill>
                  <a:srgbClr val="BC31BD"/>
                </a:solidFill>
                <a:latin typeface="Arial"/>
                <a:cs typeface="Arial"/>
              </a:rPr>
              <a:t>ll</a:t>
            </a:r>
            <a:r>
              <a:rPr sz="2700" b="1" spc="150" dirty="0">
                <a:solidFill>
                  <a:srgbClr val="BC31BD"/>
                </a:solidFill>
                <a:latin typeface="Arial"/>
                <a:cs typeface="Arial"/>
              </a:rPr>
              <a:t>a</a:t>
            </a:r>
            <a:r>
              <a:rPr sz="2700" b="1" spc="-35" dirty="0">
                <a:solidFill>
                  <a:srgbClr val="BC31BD"/>
                </a:solidFill>
                <a:latin typeface="Arial"/>
                <a:cs typeface="Arial"/>
              </a:rPr>
              <a:t>n</a:t>
            </a:r>
            <a:r>
              <a:rPr sz="2700" b="1" spc="5" dirty="0">
                <a:solidFill>
                  <a:srgbClr val="BC31BD"/>
                </a:solidFill>
                <a:latin typeface="Arial"/>
                <a:cs typeface="Arial"/>
              </a:rPr>
              <a:t>d</a:t>
            </a:r>
            <a:r>
              <a:rPr sz="2700" b="1" spc="-75" dirty="0">
                <a:solidFill>
                  <a:srgbClr val="BC31BD"/>
                </a:solidFill>
                <a:latin typeface="Arial"/>
                <a:cs typeface="Arial"/>
              </a:rPr>
              <a:t>ı</a:t>
            </a:r>
            <a:r>
              <a:rPr sz="2700" b="1" dirty="0">
                <a:solidFill>
                  <a:srgbClr val="BC31BD"/>
                </a:solidFill>
                <a:latin typeface="Arial"/>
                <a:cs typeface="Arial"/>
              </a:rPr>
              <a:t>ğ</a:t>
            </a:r>
            <a:r>
              <a:rPr sz="2700" b="1" spc="-75" dirty="0">
                <a:solidFill>
                  <a:srgbClr val="BC31BD"/>
                </a:solidFill>
                <a:latin typeface="Arial"/>
                <a:cs typeface="Arial"/>
              </a:rPr>
              <a:t>ı</a:t>
            </a:r>
            <a:r>
              <a:rPr sz="2700" b="1" spc="25" dirty="0">
                <a:solidFill>
                  <a:srgbClr val="BC31BD"/>
                </a:solidFill>
                <a:latin typeface="Arial"/>
                <a:cs typeface="Arial"/>
              </a:rPr>
              <a:t>m</a:t>
            </a:r>
            <a:r>
              <a:rPr sz="2700" b="1" spc="-75" dirty="0">
                <a:solidFill>
                  <a:srgbClr val="BC31BD"/>
                </a:solidFill>
                <a:latin typeface="Arial"/>
                <a:cs typeface="Arial"/>
              </a:rPr>
              <a:t>ı</a:t>
            </a:r>
            <a:r>
              <a:rPr sz="2700" b="1" spc="65" dirty="0">
                <a:solidFill>
                  <a:srgbClr val="BC31BD"/>
                </a:solidFill>
                <a:latin typeface="Arial"/>
                <a:cs typeface="Arial"/>
              </a:rPr>
              <a:t>z</a:t>
            </a:r>
            <a:endParaRPr sz="2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2937" y="3744558"/>
            <a:ext cx="1676400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610235">
              <a:lnSpc>
                <a:spcPct val="100000"/>
              </a:lnSpc>
              <a:spcBef>
                <a:spcPts val="610"/>
              </a:spcBef>
            </a:pPr>
            <a:r>
              <a:rPr sz="2700" spc="105" dirty="0">
                <a:solidFill>
                  <a:srgbClr val="BC31BD"/>
                </a:solidFill>
                <a:latin typeface="Microsoft Sans Serif"/>
                <a:cs typeface="Microsoft Sans Serif"/>
              </a:rPr>
              <a:t>ö</a:t>
            </a:r>
            <a:r>
              <a:rPr sz="2700" spc="75" dirty="0">
                <a:solidFill>
                  <a:srgbClr val="BC31BD"/>
                </a:solidFill>
                <a:latin typeface="Microsoft Sans Serif"/>
                <a:cs typeface="Microsoft Sans Serif"/>
              </a:rPr>
              <a:t>n</a:t>
            </a:r>
            <a:r>
              <a:rPr sz="2700" spc="35" dirty="0">
                <a:solidFill>
                  <a:srgbClr val="BC31BD"/>
                </a:solidFill>
                <a:latin typeface="Microsoft Sans Serif"/>
                <a:cs typeface="Microsoft Sans Serif"/>
              </a:rPr>
              <a:t>e</a:t>
            </a:r>
            <a:r>
              <a:rPr sz="2700" spc="80" dirty="0">
                <a:solidFill>
                  <a:srgbClr val="BC31BD"/>
                </a:solidFill>
                <a:latin typeface="Microsoft Sans Serif"/>
                <a:cs typeface="Microsoft Sans Serif"/>
              </a:rPr>
              <a:t>m</a:t>
            </a:r>
            <a:r>
              <a:rPr sz="2700" spc="-15" dirty="0">
                <a:solidFill>
                  <a:srgbClr val="BC31BD"/>
                </a:solidFill>
                <a:latin typeface="Microsoft Sans Serif"/>
                <a:cs typeface="Microsoft Sans Serif"/>
              </a:rPr>
              <a:t>l</a:t>
            </a:r>
            <a:r>
              <a:rPr sz="2700" spc="-10" dirty="0">
                <a:solidFill>
                  <a:srgbClr val="BC31BD"/>
                </a:solidFill>
                <a:latin typeface="Microsoft Sans Serif"/>
                <a:cs typeface="Microsoft Sans Serif"/>
              </a:rPr>
              <a:t>i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b="1" spc="-35" dirty="0">
                <a:solidFill>
                  <a:srgbClr val="BC31BD"/>
                </a:solidFill>
                <a:latin typeface="Arial"/>
                <a:cs typeface="Arial"/>
              </a:rPr>
              <a:t>sürenin</a:t>
            </a:r>
            <a:endParaRPr sz="2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478960" y="3744558"/>
            <a:ext cx="1153160" cy="97790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625475">
              <a:lnSpc>
                <a:spcPct val="100000"/>
              </a:lnSpc>
              <a:spcBef>
                <a:spcPts val="610"/>
              </a:spcBef>
            </a:pPr>
            <a:r>
              <a:rPr sz="2700" spc="-65" dirty="0">
                <a:solidFill>
                  <a:srgbClr val="BC31BD"/>
                </a:solidFill>
                <a:latin typeface="Microsoft Sans Serif"/>
                <a:cs typeface="Microsoft Sans Serif"/>
              </a:rPr>
              <a:t>şey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b="1" spc="-70" dirty="0">
                <a:solidFill>
                  <a:srgbClr val="BC31BD"/>
                </a:solidFill>
                <a:latin typeface="Arial"/>
                <a:cs typeface="Arial"/>
              </a:rPr>
              <a:t>gelişim</a:t>
            </a:r>
            <a:endParaRPr sz="2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74522" y="4623630"/>
            <a:ext cx="10927477" cy="2539157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5691505">
              <a:lnSpc>
                <a:spcPct val="100000"/>
              </a:lnSpc>
              <a:spcBef>
                <a:spcPts val="1190"/>
              </a:spcBef>
            </a:pPr>
            <a:r>
              <a:rPr sz="2700" b="1" spc="-5" dirty="0">
                <a:solidFill>
                  <a:srgbClr val="BC31BD"/>
                </a:solidFill>
                <a:latin typeface="Arial"/>
                <a:cs typeface="Arial"/>
              </a:rPr>
              <a:t>dönemimize</a:t>
            </a:r>
            <a:r>
              <a:rPr sz="2700" b="1" spc="80" dirty="0">
                <a:solidFill>
                  <a:srgbClr val="BC31BD"/>
                </a:solidFill>
                <a:latin typeface="Arial"/>
                <a:cs typeface="Arial"/>
              </a:rPr>
              <a:t> </a:t>
            </a:r>
            <a:r>
              <a:rPr sz="2700" b="1" spc="-45" dirty="0">
                <a:solidFill>
                  <a:srgbClr val="BC31BD"/>
                </a:solidFill>
                <a:latin typeface="Arial"/>
                <a:cs typeface="Arial"/>
              </a:rPr>
              <a:t>uygun</a:t>
            </a:r>
            <a:r>
              <a:rPr sz="2700" b="1" spc="85" dirty="0">
                <a:solidFill>
                  <a:srgbClr val="BC31BD"/>
                </a:solidFill>
                <a:latin typeface="Arial"/>
                <a:cs typeface="Arial"/>
              </a:rPr>
              <a:t> </a:t>
            </a:r>
            <a:r>
              <a:rPr sz="2700" b="1" spc="-40" dirty="0">
                <a:solidFill>
                  <a:srgbClr val="BC31BD"/>
                </a:solidFill>
                <a:latin typeface="Arial"/>
                <a:cs typeface="Arial"/>
              </a:rPr>
              <a:t>olmasıdır!</a:t>
            </a:r>
            <a:endParaRPr sz="2700" dirty="0">
              <a:latin typeface="Arial"/>
              <a:cs typeface="Arial"/>
            </a:endParaRPr>
          </a:p>
          <a:p>
            <a:pPr marL="840740" marR="7209155" algn="ctr">
              <a:lnSpc>
                <a:spcPct val="103299"/>
              </a:lnSpc>
              <a:spcBef>
                <a:spcPts val="1370"/>
              </a:spcBef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TEKNOLOJİYİ  NASIL</a:t>
            </a:r>
            <a:endParaRPr sz="3750" spc="-150" dirty="0">
              <a:latin typeface="Trebuchet MS"/>
              <a:cs typeface="Trebuchet MS"/>
            </a:endParaRPr>
          </a:p>
          <a:p>
            <a:pPr marR="6368415" algn="ctr">
              <a:lnSpc>
                <a:spcPct val="100000"/>
              </a:lnSpc>
              <a:spcBef>
                <a:spcPts val="150"/>
              </a:spcBef>
            </a:pPr>
            <a:r>
              <a:rPr sz="3750" b="1" i="1" spc="-150" dirty="0">
                <a:solidFill>
                  <a:srgbClr val="BC31BD"/>
                </a:solidFill>
                <a:latin typeface="Trebuchet MS"/>
                <a:cs typeface="Trebuchet MS"/>
              </a:rPr>
              <a:t>BİLİNÇLİ KULLANIRIZ</a:t>
            </a:r>
            <a:endParaRPr sz="3750" spc="-150" dirty="0">
              <a:latin typeface="Trebuchet MS"/>
              <a:cs typeface="Trebuchet MS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0379495" y="5573291"/>
          <a:ext cx="6557009" cy="377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3794"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2315"/>
                        </a:spcBef>
                        <a:tabLst>
                          <a:tab pos="1373505" algn="l"/>
                        </a:tabLst>
                      </a:pPr>
                      <a:r>
                        <a:rPr sz="2600" spc="20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Okul	</a:t>
                      </a:r>
                      <a:r>
                        <a:rPr sz="2600" spc="-40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öncesi</a:t>
                      </a:r>
                      <a:r>
                        <a:rPr sz="2600" spc="-100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spc="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döneminde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4005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30</a:t>
                      </a:r>
                      <a:r>
                        <a:rPr sz="2150" spc="-2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150" spc="-5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DAK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Ť</a:t>
                      </a:r>
                      <a:r>
                        <a:rPr sz="2150" spc="-5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K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endParaRPr sz="21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4795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794">
                <a:tc>
                  <a:txBody>
                    <a:bodyPr/>
                    <a:lstStyle/>
                    <a:p>
                      <a:pPr marR="572770" algn="ctr">
                        <a:lnSpc>
                          <a:spcPct val="100000"/>
                        </a:lnSpc>
                        <a:spcBef>
                          <a:spcPts val="1760"/>
                        </a:spcBef>
                        <a:tabLst>
                          <a:tab pos="1160780" algn="l"/>
                        </a:tabLst>
                      </a:pPr>
                      <a:r>
                        <a:rPr sz="2600" spc="6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İlkokul	</a:t>
                      </a:r>
                      <a:r>
                        <a:rPr sz="2600" spc="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döneminde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23520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sz="2150" spc="-5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r>
                        <a:rPr sz="2150" spc="-2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150" spc="-5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DAK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Ť</a:t>
                      </a:r>
                      <a:r>
                        <a:rPr sz="2150" spc="-5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K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endParaRPr sz="21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2890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794">
                <a:tc>
                  <a:txBody>
                    <a:bodyPr/>
                    <a:lstStyle/>
                    <a:p>
                      <a:pPr marR="260350" algn="ctr">
                        <a:lnSpc>
                          <a:spcPct val="100000"/>
                        </a:lnSpc>
                        <a:spcBef>
                          <a:spcPts val="1950"/>
                        </a:spcBef>
                        <a:tabLst>
                          <a:tab pos="1451610" algn="l"/>
                        </a:tabLst>
                      </a:pPr>
                      <a:r>
                        <a:rPr sz="2600" spc="3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Ortaokul	</a:t>
                      </a:r>
                      <a:r>
                        <a:rPr sz="2600" spc="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döneminde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7650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255"/>
                        </a:spcBef>
                      </a:pP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2150" spc="-2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sz="2150" spc="-5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AA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T</a:t>
                      </a:r>
                      <a:endParaRPr sz="21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86385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793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2350"/>
                        </a:spcBef>
                      </a:pPr>
                      <a:r>
                        <a:rPr sz="2600" spc="-1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Lise(Ortaöğretim)</a:t>
                      </a:r>
                      <a:r>
                        <a:rPr sz="2600" spc="-7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600" spc="5" dirty="0">
                          <a:solidFill>
                            <a:srgbClr val="BC31BD"/>
                          </a:solidFill>
                          <a:latin typeface="Microsoft Sans Serif"/>
                          <a:cs typeface="Microsoft Sans Serif"/>
                        </a:rPr>
                        <a:t>döneminde</a:t>
                      </a:r>
                      <a:endParaRPr sz="2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0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sz="2150" spc="-2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S</a:t>
                      </a:r>
                      <a:r>
                        <a:rPr sz="2150" spc="-5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AA</a:t>
                      </a:r>
                      <a:r>
                        <a:rPr sz="2150" dirty="0">
                          <a:solidFill>
                            <a:srgbClr val="BC31BD"/>
                          </a:solidFill>
                          <a:latin typeface="Lucida Sans Unicode"/>
                          <a:cs typeface="Lucida Sans Unicode"/>
                        </a:rPr>
                        <a:t>T</a:t>
                      </a:r>
                      <a:endParaRPr sz="2150">
                        <a:latin typeface="Lucida Sans Unicode"/>
                        <a:cs typeface="Lucida Sans Unicode"/>
                      </a:endParaRPr>
                    </a:p>
                  </a:txBody>
                  <a:tcPr marL="0" marR="0" marT="269240" marB="0">
                    <a:lnL w="38100">
                      <a:solidFill>
                        <a:srgbClr val="BA99FF"/>
                      </a:solidFill>
                      <a:prstDash val="solid"/>
                    </a:lnL>
                    <a:lnR w="38100">
                      <a:solidFill>
                        <a:srgbClr val="BA99FF"/>
                      </a:solidFill>
                      <a:prstDash val="solid"/>
                    </a:lnR>
                    <a:lnT w="38100">
                      <a:solidFill>
                        <a:srgbClr val="BA99FF"/>
                      </a:solidFill>
                      <a:prstDash val="solid"/>
                    </a:lnT>
                    <a:lnB w="38100">
                      <a:solidFill>
                        <a:srgbClr val="BA99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44871" y="7159711"/>
            <a:ext cx="914856" cy="13030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538</Words>
  <Application>Microsoft Office PowerPoint</Application>
  <PresentationFormat>Özel</PresentationFormat>
  <Paragraphs>235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Lucida Sans Unicode</vt:lpstr>
      <vt:lpstr>Microsoft Sans Serif</vt:lpstr>
      <vt:lpstr>Tahoma</vt:lpstr>
      <vt:lpstr>Times New Roman</vt:lpstr>
      <vt:lpstr>Trebuchet MS</vt:lpstr>
      <vt:lpstr>Verdana</vt:lpstr>
      <vt:lpstr>Office Theme</vt:lpstr>
      <vt:lpstr>Teknolojiyi nasıl bilinçli kullanabilirim?</vt:lpstr>
      <vt:lpstr>PowerPoint Sunusu</vt:lpstr>
      <vt:lpstr>PowerPoint Sunusu</vt:lpstr>
      <vt:lpstr>1</vt:lpstr>
      <vt:lpstr>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  <vt:lpstr>Teşekkürler… İSLAHİYE REHBERLİK VE ARAŞTIRMA MERKEZİ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Bilinçli Teknoloji Kullanımı-Öğrenci Seminer Sunumu</dc:title>
  <dc:creator>TURGUT ÇAKIR</dc:creator>
  <cp:keywords>DAE7aDxv9v0,BAEJMPle81k</cp:keywords>
  <cp:lastModifiedBy>Windows Kullanıcısı</cp:lastModifiedBy>
  <cp:revision>8</cp:revision>
  <dcterms:created xsi:type="dcterms:W3CDTF">2022-10-24T06:23:32Z</dcterms:created>
  <dcterms:modified xsi:type="dcterms:W3CDTF">2022-10-25T08:44:16Z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2022-03-20T00:00:00Z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2022-10-24T00:00:00Z</vt:filetime>
  </property>
</Properties>
</file>