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74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81" r:id="rId12"/>
    <p:sldId id="268" r:id="rId13"/>
    <p:sldId id="269" r:id="rId14"/>
    <p:sldId id="266" r:id="rId15"/>
    <p:sldId id="267" r:id="rId16"/>
    <p:sldId id="283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79" r:id="rId27"/>
    <p:sldId id="296" r:id="rId28"/>
    <p:sldId id="297" r:id="rId29"/>
    <p:sldId id="298" r:id="rId30"/>
    <p:sldId id="276" r:id="rId31"/>
    <p:sldId id="277" r:id="rId32"/>
    <p:sldId id="294" r:id="rId33"/>
    <p:sldId id="260" r:id="rId34"/>
    <p:sldId id="295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2" clrIdx="0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00:52:34.438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5T01:12:10.747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4735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54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394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2440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68422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658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0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116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818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6240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5DE5F8B-4D7F-41CF-BA9F-FEE2F4C77A00}" type="datetimeFigureOut">
              <a:rPr lang="tr-TR" smtClean="0"/>
              <a:t>31.10.2022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89EE920-9DFA-4F13-B3C0-106C078F7E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46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31.10.2022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7145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1474" y="1449978"/>
            <a:ext cx="512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>
                <a:solidFill>
                  <a:srgbClr val="FF0000"/>
                </a:solidFill>
              </a:rPr>
              <a:t>ZAMAN YÖNETİMİ</a:t>
            </a:r>
          </a:p>
        </p:txBody>
      </p:sp>
    </p:spTree>
    <p:extLst>
      <p:ext uri="{BB962C8B-B14F-4D97-AF65-F5344CB8AC3E}">
        <p14:creationId xmlns:p14="http://schemas.microsoft.com/office/powerpoint/2010/main" val="17791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209007"/>
            <a:ext cx="10437223" cy="643998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489165" y="5538651"/>
            <a:ext cx="748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Zaman Yönetimi daha çok çalışmak değil daha etkin ve daha akıllıca çalışmaktır.</a:t>
            </a:r>
          </a:p>
        </p:txBody>
      </p:sp>
    </p:spTree>
    <p:extLst>
      <p:ext uri="{BB962C8B-B14F-4D97-AF65-F5344CB8AC3E}">
        <p14:creationId xmlns:p14="http://schemas.microsoft.com/office/powerpoint/2010/main" val="1297915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0032" y="370357"/>
            <a:ext cx="62701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</a:rPr>
              <a:t>ZAMAN YÖNETİMİNİN AVANTAJLARI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254105" y="1822030"/>
            <a:ext cx="9437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rgbClr val="FF0000"/>
                </a:solidFill>
              </a:rPr>
              <a:t>Stresi azaltır.</a:t>
            </a:r>
          </a:p>
          <a:p>
            <a:endParaRPr lang="tr-TR" sz="2800" dirty="0"/>
          </a:p>
          <a:p>
            <a:endParaRPr lang="tr-TR" sz="2800" dirty="0"/>
          </a:p>
          <a:p>
            <a:pPr algn="r"/>
            <a:endParaRPr lang="tr-TR" sz="2800" dirty="0">
              <a:solidFill>
                <a:srgbClr val="0070C0"/>
              </a:solidFill>
            </a:endParaRPr>
          </a:p>
          <a:p>
            <a:pPr algn="ctr"/>
            <a:r>
              <a:rPr lang="tr-TR" sz="2800" dirty="0">
                <a:solidFill>
                  <a:srgbClr val="0070C0"/>
                </a:solidFill>
              </a:rPr>
              <a:t>	Size daha fazla zaman verir.</a:t>
            </a:r>
          </a:p>
          <a:p>
            <a:endParaRPr lang="tr-TR" sz="2800" dirty="0">
              <a:solidFill>
                <a:srgbClr val="0070C0"/>
              </a:solidFill>
            </a:endParaRPr>
          </a:p>
          <a:p>
            <a:r>
              <a:rPr lang="tr-TR" sz="2800" dirty="0">
                <a:solidFill>
                  <a:schemeClr val="accent3">
                    <a:lumMod val="75000"/>
                  </a:schemeClr>
                </a:solidFill>
              </a:rPr>
              <a:t>Hedeflerinize ulaşmanıza yardımcı olur.</a:t>
            </a:r>
          </a:p>
          <a:p>
            <a:endParaRPr lang="tr-TR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28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tr-TR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tr-TR" sz="2800" dirty="0">
                <a:solidFill>
                  <a:srgbClr val="7030A0"/>
                </a:solidFill>
              </a:rPr>
              <a:t>Daha az erteleme yapmanıza yardımcı olur.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627">
            <a:off x="3707900" y="1671503"/>
            <a:ext cx="1690651" cy="16850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740">
            <a:off x="1643912" y="2596219"/>
            <a:ext cx="1723564" cy="15544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13" y="4394173"/>
            <a:ext cx="1407238" cy="158562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52" y="5023268"/>
            <a:ext cx="2156551" cy="16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2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182880"/>
            <a:ext cx="10753601" cy="6518365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766560" y="1658983"/>
            <a:ext cx="254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6544492" y="1610304"/>
            <a:ext cx="4232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</a:rPr>
              <a:t>ZAMAN TUZAKLARI</a:t>
            </a:r>
          </a:p>
        </p:txBody>
      </p:sp>
    </p:spTree>
    <p:extLst>
      <p:ext uri="{BB962C8B-B14F-4D97-AF65-F5344CB8AC3E}">
        <p14:creationId xmlns:p14="http://schemas.microsoft.com/office/powerpoint/2010/main" val="159072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" y="141519"/>
            <a:ext cx="10633166" cy="655755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1841863" y="418012"/>
            <a:ext cx="301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1) Öncelikleri belirleyememek ve sıralayamamak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756954" y="1194972"/>
            <a:ext cx="309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2) Erteleme ve oyalama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1805940" y="1830422"/>
            <a:ext cx="237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3) Hayır diyememek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841863" y="2462628"/>
            <a:ext cx="2305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4) </a:t>
            </a:r>
            <a:r>
              <a:rPr lang="tr-TR" dirty="0" err="1"/>
              <a:t>Mükemmelliyetçilik</a:t>
            </a:r>
            <a:r>
              <a:rPr lang="tr-TR" dirty="0"/>
              <a:t>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805941" y="3159820"/>
            <a:ext cx="221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5) Kendine aşırı güven veya güvensizlik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841863" y="3997234"/>
            <a:ext cx="203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6) Dağınık masa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841862" y="4432107"/>
            <a:ext cx="1489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7) Kararsızlık 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841863" y="5094960"/>
            <a:ext cx="218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8) </a:t>
            </a:r>
            <a:r>
              <a:rPr lang="tr-TR" dirty="0" err="1"/>
              <a:t>Özdisiplin</a:t>
            </a:r>
            <a:r>
              <a:rPr lang="tr-TR" dirty="0"/>
              <a:t> yokluğu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841861" y="5675762"/>
            <a:ext cx="259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9) Beklenmeyen ziyaretçi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841862" y="6262805"/>
            <a:ext cx="2181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10) Teknoloji </a:t>
            </a:r>
          </a:p>
        </p:txBody>
      </p:sp>
    </p:spTree>
    <p:extLst>
      <p:ext uri="{BB962C8B-B14F-4D97-AF65-F5344CB8AC3E}">
        <p14:creationId xmlns:p14="http://schemas.microsoft.com/office/powerpoint/2010/main" val="3962616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169817"/>
            <a:ext cx="10659292" cy="651836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910252" y="3102429"/>
            <a:ext cx="4049485" cy="175432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FFFF00"/>
                </a:solidFill>
              </a:rPr>
              <a:t>Kendini tanımak</a:t>
            </a:r>
          </a:p>
        </p:txBody>
      </p:sp>
    </p:spTree>
    <p:extLst>
      <p:ext uri="{BB962C8B-B14F-4D97-AF65-F5344CB8AC3E}">
        <p14:creationId xmlns:p14="http://schemas.microsoft.com/office/powerpoint/2010/main" val="2630531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69817"/>
            <a:ext cx="10567851" cy="6518366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2410095" y="858130"/>
            <a:ext cx="202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Fiziksel özelliklerini,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410095" y="2654439"/>
            <a:ext cx="154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Duygularını,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2351314" y="4245429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Düşüncelerini,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351314" y="5391553"/>
            <a:ext cx="197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İstek ve gereksinimlerini,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5394960" y="1567543"/>
            <a:ext cx="1711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Güçlü ve zayıf yönlerini,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5212080" y="3670663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Amaç ve değerlerini,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5290457" y="5391554"/>
            <a:ext cx="2076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Yeteneklerini ve becerilerini</a:t>
            </a:r>
          </a:p>
        </p:txBody>
      </p:sp>
    </p:spTree>
    <p:extLst>
      <p:ext uri="{BB962C8B-B14F-4D97-AF65-F5344CB8AC3E}">
        <p14:creationId xmlns:p14="http://schemas.microsoft.com/office/powerpoint/2010/main" val="4247103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94561" y="1711234"/>
            <a:ext cx="8177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FC000"/>
                </a:solidFill>
              </a:rPr>
              <a:t>ZAMAN YÖNETİMİ BECERİLERİ</a:t>
            </a:r>
          </a:p>
        </p:txBody>
      </p:sp>
    </p:spTree>
    <p:extLst>
      <p:ext uri="{BB962C8B-B14F-4D97-AF65-F5344CB8AC3E}">
        <p14:creationId xmlns:p14="http://schemas.microsoft.com/office/powerpoint/2010/main" val="332664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063932" y="692331"/>
            <a:ext cx="8817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1) Hedeflerinizi belirleyin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338" y="2997083"/>
            <a:ext cx="4876800" cy="32480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864019"/>
            <a:ext cx="3879668" cy="3879668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1058091" y="6374355"/>
            <a:ext cx="510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Örnek: </a:t>
            </a:r>
            <a:r>
              <a:rPr lang="tr-TR" dirty="0" err="1"/>
              <a:t>LGS’de</a:t>
            </a:r>
            <a:r>
              <a:rPr lang="tr-TR" dirty="0"/>
              <a:t> 450 almak veya şu liseyi kazanmak</a:t>
            </a:r>
          </a:p>
        </p:txBody>
      </p:sp>
    </p:spTree>
    <p:extLst>
      <p:ext uri="{BB962C8B-B14F-4D97-AF65-F5344CB8AC3E}">
        <p14:creationId xmlns:p14="http://schemas.microsoft.com/office/powerpoint/2010/main" val="100144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85999" y="1332411"/>
            <a:ext cx="8451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2)Gününüzü planlayın ve organize edin</a:t>
            </a:r>
          </a:p>
        </p:txBody>
      </p:sp>
    </p:spTree>
    <p:extLst>
      <p:ext uri="{BB962C8B-B14F-4D97-AF65-F5344CB8AC3E}">
        <p14:creationId xmlns:p14="http://schemas.microsoft.com/office/powerpoint/2010/main" val="199601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8" y="0"/>
            <a:ext cx="8752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79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2847703" y="1881051"/>
            <a:ext cx="6035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02060"/>
                </a:solidFill>
              </a:rPr>
              <a:t>ZAMAN NEDİR???</a:t>
            </a:r>
          </a:p>
        </p:txBody>
      </p:sp>
    </p:spTree>
    <p:extLst>
      <p:ext uri="{BB962C8B-B14F-4D97-AF65-F5344CB8AC3E}">
        <p14:creationId xmlns:p14="http://schemas.microsoft.com/office/powerpoint/2010/main" val="408501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7" y="0"/>
            <a:ext cx="5982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2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59272" y="600891"/>
            <a:ext cx="6368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3)Stresinizi yönetin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40" y="3338921"/>
            <a:ext cx="5925377" cy="321037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7" y="206803"/>
            <a:ext cx="4440968" cy="330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259873" y="679268"/>
            <a:ext cx="787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4)Dikkat dağıtıcı unsurlardan kaçının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24" y="3050176"/>
            <a:ext cx="4876800" cy="3657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27" y="2745376"/>
            <a:ext cx="318211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2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458668" y="449836"/>
            <a:ext cx="6335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5)Hayır deyin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7" y="1930063"/>
            <a:ext cx="3079662" cy="282139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76" y="2651579"/>
            <a:ext cx="3768868" cy="378822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4313">
            <a:off x="8115095" y="801335"/>
            <a:ext cx="3386183" cy="225745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797" y="4089558"/>
            <a:ext cx="3278777" cy="21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87337" y="69448"/>
            <a:ext cx="6936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6)Ertelemeyi önleyin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90" y="2008440"/>
            <a:ext cx="4671309" cy="459159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69" y="2181549"/>
            <a:ext cx="3701982" cy="441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3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168433" y="156754"/>
            <a:ext cx="8307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7)Öncelikli görevlerinizi belirleyin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1972491"/>
            <a:ext cx="8752115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7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" y="0"/>
            <a:ext cx="10633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174788" y="512052"/>
            <a:ext cx="8600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8)Etkin ve hızlı okuma teknikleri geliştirin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5056">
            <a:off x="8162170" y="2718486"/>
            <a:ext cx="3769277" cy="188463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84" y="2799038"/>
            <a:ext cx="2926257" cy="25885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89" y="2799038"/>
            <a:ext cx="3760573" cy="37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854411" y="840260"/>
            <a:ext cx="6895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9)Düzenli bir masa oluşturun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21" y="3406737"/>
            <a:ext cx="5018670" cy="277899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6" y="3081735"/>
            <a:ext cx="4572000" cy="3429000"/>
          </a:xfrm>
          <a:prstGeom prst="rect">
            <a:avLst/>
          </a:prstGeom>
        </p:spPr>
      </p:pic>
      <p:sp>
        <p:nvSpPr>
          <p:cNvPr id="7" name="Çarpma 6"/>
          <p:cNvSpPr/>
          <p:nvPr/>
        </p:nvSpPr>
        <p:spPr>
          <a:xfrm>
            <a:off x="148280" y="2158066"/>
            <a:ext cx="7142205" cy="5276336"/>
          </a:xfrm>
          <a:prstGeom prst="mathMultiply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834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84855" y="568411"/>
            <a:ext cx="8340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rgbClr val="FF0000"/>
                </a:solidFill>
              </a:rPr>
              <a:t>10)Hatırlatma araçları kullanın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797" y="3237470"/>
            <a:ext cx="3194608" cy="338575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3" y="2467168"/>
            <a:ext cx="3076832" cy="22619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57" y="2507403"/>
            <a:ext cx="3779388" cy="23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3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" y="0"/>
            <a:ext cx="11116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7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Belirtme Çizgisi 3"/>
          <p:cNvSpPr/>
          <p:nvPr/>
        </p:nvSpPr>
        <p:spPr>
          <a:xfrm>
            <a:off x="3605348" y="2429701"/>
            <a:ext cx="5290457" cy="357922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dirty="0">
                <a:solidFill>
                  <a:srgbClr val="FFFF00"/>
                </a:solidFill>
              </a:rPr>
              <a:t>EN İYİ ZAMAN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3129">
            <a:off x="8662910" y="730580"/>
            <a:ext cx="2715258" cy="26971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4215">
            <a:off x="1475845" y="649908"/>
            <a:ext cx="2904604" cy="285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62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431074"/>
            <a:ext cx="10149840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1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ulut Belirtme Çizgisi 6"/>
          <p:cNvSpPr/>
          <p:nvPr/>
        </p:nvSpPr>
        <p:spPr>
          <a:xfrm>
            <a:off x="1410789" y="130629"/>
            <a:ext cx="8948057" cy="5878286"/>
          </a:xfrm>
          <a:prstGeom prst="cloudCallout">
            <a:avLst>
              <a:gd name="adj1" fmla="val -19227"/>
              <a:gd name="adj2" fmla="val 531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500" y="444137"/>
            <a:ext cx="9466634" cy="570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423851" y="1162594"/>
            <a:ext cx="4990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tr-TR" sz="3200" dirty="0"/>
              <a:t>İki insan arasındaki tek fark, sahip oldukları zaman değil, bunu nasıl kullandıklarıdır.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17" y="524630"/>
            <a:ext cx="3619659" cy="304205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61" y="3566684"/>
            <a:ext cx="3518168" cy="299087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1552350" y="369468"/>
            <a:ext cx="4611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UNUTMAYIN!!!</a:t>
            </a:r>
          </a:p>
        </p:txBody>
      </p:sp>
    </p:spTree>
    <p:extLst>
      <p:ext uri="{BB962C8B-B14F-4D97-AF65-F5344CB8AC3E}">
        <p14:creationId xmlns:p14="http://schemas.microsoft.com/office/powerpoint/2010/main" val="307136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612572" y="1334478"/>
            <a:ext cx="75372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5400" b="1" dirty="0">
                <a:solidFill>
                  <a:srgbClr val="92D050"/>
                </a:solidFill>
              </a:rPr>
              <a:t>ZAMANIMIZI</a:t>
            </a:r>
          </a:p>
          <a:p>
            <a:pPr algn="ctr"/>
            <a:r>
              <a:rPr lang="tr-TR" sz="5400" b="1" dirty="0">
                <a:solidFill>
                  <a:srgbClr val="92D050"/>
                </a:solidFill>
              </a:rPr>
              <a:t>ETKİLİ  VE  VERİMLİ</a:t>
            </a:r>
          </a:p>
          <a:p>
            <a:pPr algn="ctr"/>
            <a:r>
              <a:rPr lang="tr-TR" sz="5400" b="1" dirty="0">
                <a:solidFill>
                  <a:srgbClr val="92D050"/>
                </a:solidFill>
              </a:rPr>
              <a:t> KULLANABİLMEK ÜMİDİYLE… TEŞEKKÜRLER</a:t>
            </a:r>
          </a:p>
        </p:txBody>
      </p:sp>
    </p:spTree>
    <p:extLst>
      <p:ext uri="{BB962C8B-B14F-4D97-AF65-F5344CB8AC3E}">
        <p14:creationId xmlns:p14="http://schemas.microsoft.com/office/powerpoint/2010/main" val="164874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319348" y="1735243"/>
            <a:ext cx="6727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>
                <a:solidFill>
                  <a:srgbClr val="00B050"/>
                </a:solidFill>
              </a:rPr>
              <a:t>Zaman</a:t>
            </a:r>
            <a:r>
              <a:rPr lang="tr-TR" sz="4800" dirty="0"/>
              <a:t>; bize verilen sürenin tamamıdır.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6610">
            <a:off x="8029929" y="1064376"/>
            <a:ext cx="3155575" cy="311951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97" y="4062548"/>
            <a:ext cx="3176310" cy="25080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37" y="3674613"/>
            <a:ext cx="2667372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5369567" y="478235"/>
            <a:ext cx="629629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/>
              <a:t>Geri döndürülemez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/>
              <a:t>Yerine Konulamaz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/>
              <a:t>Depolanamaz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/>
              <a:t>Satın alınamaz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3200" b="1" dirty="0"/>
              <a:t>Çoğaltılamaz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 flipH="1">
            <a:off x="2646152" y="4532812"/>
            <a:ext cx="5714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rgbClr val="FF0000"/>
                </a:solidFill>
              </a:rPr>
              <a:t>SADECE TÜKETİLİR.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626" y="351668"/>
            <a:ext cx="2918486" cy="301854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8" y="3802222"/>
            <a:ext cx="3305636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4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91441"/>
            <a:ext cx="109728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0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10933610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6635931" y="862149"/>
            <a:ext cx="4585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accent4"/>
                </a:solidFill>
              </a:rPr>
              <a:t>ZAMAN YÖNETİMİ</a:t>
            </a:r>
          </a:p>
        </p:txBody>
      </p:sp>
    </p:spTree>
    <p:extLst>
      <p:ext uri="{BB962C8B-B14F-4D97-AF65-F5344CB8AC3E}">
        <p14:creationId xmlns:p14="http://schemas.microsoft.com/office/powerpoint/2010/main" val="218384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182880"/>
            <a:ext cx="10685417" cy="650530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7145383" y="1384663"/>
            <a:ext cx="448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Zaman yönetimi;  </a:t>
            </a:r>
            <a:r>
              <a:rPr lang="tr-TR" sz="3200" dirty="0">
                <a:solidFill>
                  <a:schemeClr val="bg1"/>
                </a:solidFill>
              </a:rPr>
              <a:t>zamanı mümkün olduğunca etkili ve verimli kullanma sistemidir.</a:t>
            </a:r>
          </a:p>
        </p:txBody>
      </p:sp>
    </p:spTree>
    <p:extLst>
      <p:ext uri="{BB962C8B-B14F-4D97-AF65-F5344CB8AC3E}">
        <p14:creationId xmlns:p14="http://schemas.microsoft.com/office/powerpoint/2010/main" val="197637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1" y="222068"/>
            <a:ext cx="10437222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2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</TotalTime>
  <Words>203</Words>
  <Application>Microsoft Office PowerPoint</Application>
  <PresentationFormat>Geniş ekran</PresentationFormat>
  <Paragraphs>62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9" baseType="lpstr">
      <vt:lpstr>Arial</vt:lpstr>
      <vt:lpstr>Gill Sans MT</vt:lpstr>
      <vt:lpstr>Impact</vt:lpstr>
      <vt:lpstr>Wingdings</vt:lpstr>
      <vt:lpstr>Badge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80</cp:revision>
  <dcterms:created xsi:type="dcterms:W3CDTF">2020-11-23T12:38:18Z</dcterms:created>
  <dcterms:modified xsi:type="dcterms:W3CDTF">2022-10-31T11:27:34Z</dcterms:modified>
</cp:coreProperties>
</file>